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>
        <p:scale>
          <a:sx n="33" d="100"/>
          <a:sy n="33" d="100"/>
        </p:scale>
        <p:origin x="47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3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9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0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0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8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6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382C6-AA22-4E78-92CC-12D83424BF42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829F1-5C3A-4A3D-83DF-A55EACED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3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pixabay.com/en/waves-sea-nature-seascape-2912253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mailto:e-mail@institution.edu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3000" r="-6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D3D8C25-6340-8B90-F7FF-250E7E89482D}"/>
              </a:ext>
            </a:extLst>
          </p:cNvPr>
          <p:cNvSpPr/>
          <p:nvPr/>
        </p:nvSpPr>
        <p:spPr>
          <a:xfrm>
            <a:off x="-2" y="3796668"/>
            <a:ext cx="28800425" cy="3600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889FA5-1D23-4F0D-A9A8-244956B4E677}"/>
              </a:ext>
            </a:extLst>
          </p:cNvPr>
          <p:cNvGrpSpPr/>
          <p:nvPr/>
        </p:nvGrpSpPr>
        <p:grpSpPr>
          <a:xfrm>
            <a:off x="1937886" y="26345761"/>
            <a:ext cx="12056400" cy="9539947"/>
            <a:chOff x="1937886" y="28648092"/>
            <a:chExt cx="12056400" cy="9539947"/>
          </a:xfrm>
        </p:grpSpPr>
        <p:sp>
          <p:nvSpPr>
            <p:cNvPr id="12" name="CaixaDeTexto 13">
              <a:extLst>
                <a:ext uri="{FF2B5EF4-FFF2-40B4-BE49-F238E27FC236}">
                  <a16:creationId xmlns:a16="http://schemas.microsoft.com/office/drawing/2014/main" id="{13EAFF0B-C19A-49AC-5292-E9FE851064F1}"/>
                </a:ext>
              </a:extLst>
            </p:cNvPr>
            <p:cNvSpPr txBox="1"/>
            <p:nvPr/>
          </p:nvSpPr>
          <p:spPr>
            <a:xfrm>
              <a:off x="1937886" y="37726374"/>
              <a:ext cx="1205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2400" dirty="0"/>
                <a:t>Figure </a:t>
              </a:r>
              <a:r>
                <a:rPr lang="pt-BR" sz="2400" dirty="0" err="1"/>
                <a:t>Caption</a:t>
              </a:r>
              <a:r>
                <a:rPr lang="pt-BR" sz="2400" dirty="0"/>
                <a:t>/Legenda da imagem/ Título de </a:t>
              </a:r>
              <a:r>
                <a:rPr lang="pt-BR" sz="2400" dirty="0" err="1"/>
                <a:t>la</a:t>
              </a:r>
              <a:r>
                <a:rPr lang="pt-BR" sz="2400" dirty="0"/>
                <a:t> </a:t>
              </a:r>
              <a:r>
                <a:rPr lang="pt-BR" sz="2400" dirty="0" err="1"/>
                <a:t>imagen</a:t>
              </a:r>
              <a:endParaRPr lang="pt-BR" sz="2400" dirty="0"/>
            </a:p>
          </p:txBody>
        </p:sp>
        <p:sp>
          <p:nvSpPr>
            <p:cNvPr id="15" name="Picture Placeholder 2">
              <a:extLst>
                <a:ext uri="{FF2B5EF4-FFF2-40B4-BE49-F238E27FC236}">
                  <a16:creationId xmlns:a16="http://schemas.microsoft.com/office/drawing/2014/main" id="{BF84499E-0650-6E9F-A76C-C5A64B6C837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937886" y="28648092"/>
              <a:ext cx="12056400" cy="9534950"/>
            </a:xfrm>
            <a:prstGeom prst="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txBody>
            <a:bodyPr anchor="ctr"/>
            <a:lstStyle>
              <a:lvl1pPr marL="0" indent="0" algn="ctr" defTabSz="2880086" rtl="0" eaLnBrk="1" latinLnBrk="0" hangingPunct="1">
                <a:lnSpc>
                  <a:spcPct val="90000"/>
                </a:lnSpc>
                <a:spcBef>
                  <a:spcPts val="3150"/>
                </a:spcBef>
                <a:buFont typeface="Arial" panose="020B0604020202020204" pitchFamily="34" charset="0"/>
                <a:buNone/>
                <a:defRPr sz="6600" b="1" kern="1200">
                  <a:solidFill>
                    <a:srgbClr val="75808A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dirty="0">
                  <a:solidFill>
                    <a:schemeClr val="tx1"/>
                  </a:solidFill>
                </a:rPr>
                <a:t>Figure 01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7F37190-2ED5-DE9D-A5CD-29689F26CFE2}"/>
              </a:ext>
            </a:extLst>
          </p:cNvPr>
          <p:cNvGrpSpPr/>
          <p:nvPr/>
        </p:nvGrpSpPr>
        <p:grpSpPr>
          <a:xfrm>
            <a:off x="14805660" y="15415247"/>
            <a:ext cx="12094501" cy="9534950"/>
            <a:chOff x="14805661" y="17534711"/>
            <a:chExt cx="12094501" cy="9534950"/>
          </a:xfrm>
        </p:grpSpPr>
        <p:sp>
          <p:nvSpPr>
            <p:cNvPr id="8" name="Picture Placeholder 2">
              <a:extLst>
                <a:ext uri="{FF2B5EF4-FFF2-40B4-BE49-F238E27FC236}">
                  <a16:creationId xmlns:a16="http://schemas.microsoft.com/office/drawing/2014/main" id="{27668B21-6010-CF92-307E-6FEFE9A6872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4805661" y="17534711"/>
              <a:ext cx="12056400" cy="9534950"/>
            </a:xfrm>
            <a:prstGeom prst="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txBody>
            <a:bodyPr anchor="ctr"/>
            <a:lstStyle>
              <a:lvl1pPr marL="0" indent="0" algn="ctr" defTabSz="2880086" rtl="0" eaLnBrk="1" latinLnBrk="0" hangingPunct="1">
                <a:lnSpc>
                  <a:spcPct val="90000"/>
                </a:lnSpc>
                <a:spcBef>
                  <a:spcPts val="3150"/>
                </a:spcBef>
                <a:buFont typeface="Arial" panose="020B0604020202020204" pitchFamily="34" charset="0"/>
                <a:buNone/>
                <a:defRPr sz="6600" b="1" kern="1200">
                  <a:solidFill>
                    <a:srgbClr val="75808A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dirty="0">
                  <a:solidFill>
                    <a:schemeClr val="tx1"/>
                  </a:solidFill>
                </a:rPr>
                <a:t>Figure 02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CaixaDeTexto 13">
              <a:extLst>
                <a:ext uri="{FF2B5EF4-FFF2-40B4-BE49-F238E27FC236}">
                  <a16:creationId xmlns:a16="http://schemas.microsoft.com/office/drawing/2014/main" id="{C10DB399-05A8-ECE3-43B4-0C30E86768AC}"/>
                </a:ext>
              </a:extLst>
            </p:cNvPr>
            <p:cNvSpPr txBox="1"/>
            <p:nvPr/>
          </p:nvSpPr>
          <p:spPr>
            <a:xfrm>
              <a:off x="14843762" y="26607996"/>
              <a:ext cx="1205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2400" dirty="0"/>
                <a:t>Figure </a:t>
              </a:r>
              <a:r>
                <a:rPr lang="pt-BR" sz="2400" dirty="0" err="1"/>
                <a:t>Caption</a:t>
              </a:r>
              <a:r>
                <a:rPr lang="pt-BR" sz="2400" dirty="0"/>
                <a:t>/Legenda da imagem/ Título de </a:t>
              </a:r>
              <a:r>
                <a:rPr lang="pt-BR" sz="2400" dirty="0" err="1"/>
                <a:t>la</a:t>
              </a:r>
              <a:r>
                <a:rPr lang="pt-BR" sz="2400" dirty="0"/>
                <a:t> </a:t>
              </a:r>
              <a:r>
                <a:rPr lang="pt-BR" sz="2400" dirty="0" err="1"/>
                <a:t>imagen</a:t>
              </a:r>
              <a:endParaRPr lang="pt-BR" sz="2400" dirty="0"/>
            </a:p>
          </p:txBody>
        </p:sp>
      </p:grpSp>
      <p:sp>
        <p:nvSpPr>
          <p:cNvPr id="24" name="AutoShape 6" descr="CNPq Logo PNG Vector (CDR) Free Download">
            <a:extLst>
              <a:ext uri="{FF2B5EF4-FFF2-40B4-BE49-F238E27FC236}">
                <a16:creationId xmlns:a16="http://schemas.microsoft.com/office/drawing/2014/main" id="{CBA6702E-1721-2043-416F-B8B57EE6A2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247813" y="21447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Espaço Reservado para Texto 7">
            <a:extLst>
              <a:ext uri="{FF2B5EF4-FFF2-40B4-BE49-F238E27FC236}">
                <a16:creationId xmlns:a16="http://schemas.microsoft.com/office/drawing/2014/main" id="{49C017D3-5A6D-6123-C0B1-F61584295B9B}"/>
              </a:ext>
            </a:extLst>
          </p:cNvPr>
          <p:cNvSpPr txBox="1">
            <a:spLocks/>
          </p:cNvSpPr>
          <p:nvPr/>
        </p:nvSpPr>
        <p:spPr>
          <a:xfrm>
            <a:off x="453334" y="4097177"/>
            <a:ext cx="27965399" cy="2962275"/>
          </a:xfrm>
          <a:prstGeom prst="rect">
            <a:avLst/>
          </a:prstGeom>
        </p:spPr>
        <p:txBody>
          <a:bodyPr anchor="ctr"/>
          <a:lstStyle>
            <a:lvl1pPr marL="0" indent="0" algn="ctr" defTabSz="2880086" rtl="0" eaLnBrk="1" latinLnBrk="0" hangingPunct="1">
              <a:lnSpc>
                <a:spcPts val="8640"/>
              </a:lnSpc>
              <a:spcBef>
                <a:spcPts val="4200"/>
              </a:spcBef>
              <a:spcAft>
                <a:spcPts val="1800"/>
              </a:spcAft>
              <a:buFont typeface="Arial" panose="020B0604020202020204" pitchFamily="34" charset="0"/>
              <a:buNone/>
              <a:defRPr sz="7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600" dirty="0" err="1"/>
              <a:t>Title</a:t>
            </a:r>
            <a:r>
              <a:rPr lang="pt-BR" sz="6600" dirty="0"/>
              <a:t> </a:t>
            </a:r>
            <a:r>
              <a:rPr lang="pt-BR" sz="6600" dirty="0" err="1"/>
              <a:t>of</a:t>
            </a:r>
            <a:r>
              <a:rPr lang="pt-BR" sz="6600" dirty="0"/>
              <a:t> </a:t>
            </a:r>
            <a:r>
              <a:rPr lang="pt-BR" sz="6600" dirty="0" err="1"/>
              <a:t>the</a:t>
            </a:r>
            <a:r>
              <a:rPr lang="pt-BR" sz="6600" dirty="0"/>
              <a:t> </a:t>
            </a:r>
            <a:r>
              <a:rPr lang="pt-BR" sz="6600" dirty="0" err="1"/>
              <a:t>study</a:t>
            </a:r>
            <a:r>
              <a:rPr lang="pt-BR" sz="6600" dirty="0"/>
              <a:t>, use no more </a:t>
            </a:r>
            <a:r>
              <a:rPr lang="pt-BR" sz="6600" dirty="0" err="1"/>
              <a:t>than</a:t>
            </a:r>
            <a:r>
              <a:rPr lang="pt-BR" sz="6600" dirty="0"/>
              <a:t> 3 (</a:t>
            </a:r>
            <a:r>
              <a:rPr lang="pt-BR" sz="6600" dirty="0" err="1"/>
              <a:t>three</a:t>
            </a:r>
            <a:r>
              <a:rPr lang="pt-BR" sz="6600" dirty="0"/>
              <a:t>) </a:t>
            </a:r>
            <a:r>
              <a:rPr lang="pt-BR" sz="6600" dirty="0" err="1"/>
              <a:t>lines</a:t>
            </a:r>
            <a:r>
              <a:rPr lang="pt-BR" sz="6600" dirty="0"/>
              <a:t>/Título do estudo, não use mais de 3 (três) linhas/</a:t>
            </a:r>
            <a:r>
              <a:rPr lang="es-ES" sz="6600" dirty="0"/>
              <a:t>Título del estudio, no utilizar más de 3 (tres) líneas</a:t>
            </a:r>
            <a:r>
              <a:rPr lang="pt-BR" sz="6600" dirty="0"/>
              <a:t> </a:t>
            </a:r>
          </a:p>
        </p:txBody>
      </p:sp>
      <p:sp>
        <p:nvSpPr>
          <p:cNvPr id="5" name="Espaço Reservado para Texto 11">
            <a:extLst>
              <a:ext uri="{FF2B5EF4-FFF2-40B4-BE49-F238E27FC236}">
                <a16:creationId xmlns:a16="http://schemas.microsoft.com/office/drawing/2014/main" id="{4E139F99-BB10-CA26-BA95-88CCDABCBE19}"/>
              </a:ext>
            </a:extLst>
          </p:cNvPr>
          <p:cNvSpPr txBox="1">
            <a:spLocks/>
          </p:cNvSpPr>
          <p:nvPr/>
        </p:nvSpPr>
        <p:spPr>
          <a:xfrm>
            <a:off x="15212696" y="1089212"/>
            <a:ext cx="13037502" cy="1542415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ts val="3840"/>
              </a:lnSpc>
              <a:spcBef>
                <a:spcPts val="3150"/>
              </a:spcBef>
              <a:buFont typeface="Arial" panose="020B0604020202020204" pitchFamily="34" charset="0"/>
              <a:buNone/>
              <a:defRPr sz="3200" b="1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dirty="0">
                <a:solidFill>
                  <a:schemeClr val="tx1"/>
                </a:solidFill>
              </a:rPr>
              <a:t>UNIVERSITY NAME </a:t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NAME OF THE DEPARTMENT OR CENTER OF STUDY </a:t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LABORATORY OR RESEARCH GROUP</a:t>
            </a:r>
          </a:p>
        </p:txBody>
      </p:sp>
      <p:sp>
        <p:nvSpPr>
          <p:cNvPr id="6" name="Espaço Reservado para Texto 4">
            <a:extLst>
              <a:ext uri="{FF2B5EF4-FFF2-40B4-BE49-F238E27FC236}">
                <a16:creationId xmlns:a16="http://schemas.microsoft.com/office/drawing/2014/main" id="{B0F067A7-0026-410B-DC07-5E7AB5547909}"/>
              </a:ext>
            </a:extLst>
          </p:cNvPr>
          <p:cNvSpPr txBox="1">
            <a:spLocks/>
          </p:cNvSpPr>
          <p:nvPr/>
        </p:nvSpPr>
        <p:spPr>
          <a:xfrm>
            <a:off x="1356485" y="10197007"/>
            <a:ext cx="26889075" cy="2500045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 err="1">
                <a:solidFill>
                  <a:schemeClr val="tx1"/>
                </a:solidFill>
              </a:rPr>
              <a:t>Author</a:t>
            </a:r>
            <a:r>
              <a:rPr lang="pt-BR" sz="4800" dirty="0">
                <a:solidFill>
                  <a:schemeClr val="tx1"/>
                </a:solidFill>
              </a:rPr>
              <a:t> 01 (</a:t>
            </a:r>
            <a:r>
              <a:rPr lang="pt-BR" sz="4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e-mail@institution.edu</a:t>
            </a:r>
            <a:r>
              <a:rPr lang="pt-BR" sz="4800" dirty="0">
                <a:solidFill>
                  <a:schemeClr val="tx1"/>
                </a:solidFill>
              </a:rPr>
              <a:t>); </a:t>
            </a:r>
            <a:r>
              <a:rPr lang="pt-BR" sz="4800" dirty="0" err="1">
                <a:solidFill>
                  <a:schemeClr val="tx1"/>
                </a:solidFill>
              </a:rPr>
              <a:t>Author</a:t>
            </a:r>
            <a:r>
              <a:rPr lang="pt-BR" sz="4800" dirty="0">
                <a:solidFill>
                  <a:schemeClr val="tx1"/>
                </a:solidFill>
              </a:rPr>
              <a:t> 02 (</a:t>
            </a:r>
            <a:r>
              <a:rPr lang="pt-BR" sz="4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e-mail@institution.edu</a:t>
            </a:r>
            <a:r>
              <a:rPr lang="pt-BR" sz="4800" dirty="0">
                <a:solidFill>
                  <a:schemeClr val="tx1"/>
                </a:solidFill>
              </a:rPr>
              <a:t>); </a:t>
            </a:r>
            <a:r>
              <a:rPr lang="pt-BR" sz="4800" dirty="0" err="1">
                <a:solidFill>
                  <a:schemeClr val="tx1"/>
                </a:solidFill>
              </a:rPr>
              <a:t>Author</a:t>
            </a:r>
            <a:r>
              <a:rPr lang="pt-BR" sz="4800" dirty="0">
                <a:solidFill>
                  <a:schemeClr val="tx1"/>
                </a:solidFill>
              </a:rPr>
              <a:t> 03 (</a:t>
            </a:r>
            <a:r>
              <a:rPr lang="pt-BR" sz="4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e-mail@institution.edu</a:t>
            </a:r>
            <a:r>
              <a:rPr lang="pt-BR" sz="4800" dirty="0">
                <a:solidFill>
                  <a:schemeClr val="tx1"/>
                </a:solidFill>
              </a:rPr>
              <a:t>); </a:t>
            </a:r>
            <a:r>
              <a:rPr lang="pt-BR" sz="4800" dirty="0" err="1">
                <a:solidFill>
                  <a:schemeClr val="tx1"/>
                </a:solidFill>
              </a:rPr>
              <a:t>Author</a:t>
            </a:r>
            <a:r>
              <a:rPr lang="pt-BR" sz="4800" dirty="0">
                <a:solidFill>
                  <a:schemeClr val="tx1"/>
                </a:solidFill>
              </a:rPr>
              <a:t> 04 (</a:t>
            </a:r>
            <a:r>
              <a:rPr lang="pt-BR" sz="4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e-mail@institution.edu</a:t>
            </a:r>
            <a:r>
              <a:rPr lang="pt-BR" sz="4800" dirty="0">
                <a:solidFill>
                  <a:schemeClr val="tx1"/>
                </a:solidFill>
              </a:rPr>
              <a:t>); </a:t>
            </a:r>
            <a:r>
              <a:rPr lang="pt-BR" sz="4800" dirty="0" err="1">
                <a:solidFill>
                  <a:schemeClr val="tx1"/>
                </a:solidFill>
              </a:rPr>
              <a:t>Author</a:t>
            </a:r>
            <a:r>
              <a:rPr lang="pt-BR" sz="4800" dirty="0">
                <a:solidFill>
                  <a:schemeClr val="tx1"/>
                </a:solidFill>
              </a:rPr>
              <a:t> 05 (</a:t>
            </a:r>
            <a:r>
              <a:rPr lang="pt-BR" sz="4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e-mail@institution.edu</a:t>
            </a:r>
            <a:r>
              <a:rPr lang="pt-BR" sz="4800" dirty="0">
                <a:solidFill>
                  <a:schemeClr val="tx1"/>
                </a:solidFill>
              </a:rPr>
              <a:t>) 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spaço Reservado para Texto 12">
            <a:extLst>
              <a:ext uri="{FF2B5EF4-FFF2-40B4-BE49-F238E27FC236}">
                <a16:creationId xmlns:a16="http://schemas.microsoft.com/office/drawing/2014/main" id="{01B61B5E-870C-DB3C-8752-54DAC833F404}"/>
              </a:ext>
            </a:extLst>
          </p:cNvPr>
          <p:cNvSpPr txBox="1">
            <a:spLocks/>
          </p:cNvSpPr>
          <p:nvPr/>
        </p:nvSpPr>
        <p:spPr>
          <a:xfrm>
            <a:off x="1900263" y="13127404"/>
            <a:ext cx="25037416" cy="24732169"/>
          </a:xfrm>
          <a:prstGeom prst="rect">
            <a:avLst/>
          </a:prstGeom>
        </p:spPr>
        <p:txBody>
          <a:bodyPr numCol="2" spcCol="1080000"/>
          <a:lstStyle>
            <a:lvl1pPr marL="0" marR="0" indent="0" algn="just" defTabSz="2880086" rtl="0" eaLnBrk="1" fontAlgn="auto" latinLnBrk="0" hangingPunct="1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400" b="1" dirty="0">
                <a:solidFill>
                  <a:srgbClr val="13266F"/>
                </a:solidFill>
              </a:rPr>
              <a:t>1) SECTION 01</a:t>
            </a:r>
            <a:endParaRPr lang="pt-BR" sz="4400" b="1" dirty="0">
              <a:solidFill>
                <a:schemeClr val="tx1"/>
              </a:solidFill>
            </a:endParaRPr>
          </a:p>
          <a:p>
            <a:r>
              <a:rPr lang="pt-BR" sz="4400" dirty="0" err="1">
                <a:solidFill>
                  <a:schemeClr val="tx1"/>
                </a:solidFill>
              </a:rPr>
              <a:t>Lorem</a:t>
            </a:r>
            <a:r>
              <a:rPr lang="pt-BR" sz="4400" dirty="0">
                <a:solidFill>
                  <a:schemeClr val="tx1"/>
                </a:solidFill>
              </a:rPr>
              <a:t> ipsum </a:t>
            </a:r>
            <a:r>
              <a:rPr lang="pt-BR" sz="4400" dirty="0" err="1">
                <a:solidFill>
                  <a:schemeClr val="tx1"/>
                </a:solidFill>
              </a:rPr>
              <a:t>dolor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amet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consectetur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adipisicing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elit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sed</a:t>
            </a:r>
            <a:r>
              <a:rPr lang="pt-BR" sz="4400" dirty="0">
                <a:solidFill>
                  <a:schemeClr val="tx1"/>
                </a:solidFill>
              </a:rPr>
              <a:t> do </a:t>
            </a:r>
            <a:r>
              <a:rPr lang="pt-BR" sz="4400" dirty="0" err="1">
                <a:solidFill>
                  <a:schemeClr val="tx1"/>
                </a:solidFill>
              </a:rPr>
              <a:t>eiusmod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tempor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incididunt</a:t>
            </a:r>
            <a:r>
              <a:rPr lang="pt-BR" sz="4400" dirty="0">
                <a:solidFill>
                  <a:schemeClr val="tx1"/>
                </a:solidFill>
              </a:rPr>
              <a:t> ut labore et </a:t>
            </a:r>
            <a:r>
              <a:rPr lang="pt-BR" sz="4400" dirty="0" err="1">
                <a:solidFill>
                  <a:schemeClr val="tx1"/>
                </a:solidFill>
              </a:rPr>
              <a:t>dolore</a:t>
            </a:r>
            <a:r>
              <a:rPr lang="pt-BR" sz="4400" dirty="0">
                <a:solidFill>
                  <a:schemeClr val="tx1"/>
                </a:solidFill>
              </a:rPr>
              <a:t> magna </a:t>
            </a:r>
            <a:r>
              <a:rPr lang="pt-BR" sz="4400" dirty="0" err="1">
                <a:solidFill>
                  <a:schemeClr val="tx1"/>
                </a:solidFill>
              </a:rPr>
              <a:t>aliqua</a:t>
            </a:r>
            <a:r>
              <a:rPr lang="pt-BR" sz="4400" dirty="0">
                <a:solidFill>
                  <a:schemeClr val="tx1"/>
                </a:solidFill>
              </a:rPr>
              <a:t>. Ut </a:t>
            </a:r>
            <a:r>
              <a:rPr lang="pt-BR" sz="4400" dirty="0" err="1">
                <a:solidFill>
                  <a:schemeClr val="tx1"/>
                </a:solidFill>
              </a:rPr>
              <a:t>enim</a:t>
            </a:r>
            <a:r>
              <a:rPr lang="pt-BR" sz="4400" dirty="0">
                <a:solidFill>
                  <a:schemeClr val="tx1"/>
                </a:solidFill>
              </a:rPr>
              <a:t> ad </a:t>
            </a:r>
            <a:r>
              <a:rPr lang="pt-BR" sz="4400" dirty="0" err="1">
                <a:solidFill>
                  <a:schemeClr val="tx1"/>
                </a:solidFill>
              </a:rPr>
              <a:t>minim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veniam</a:t>
            </a:r>
            <a:r>
              <a:rPr lang="pt-BR" sz="4400" dirty="0">
                <a:solidFill>
                  <a:schemeClr val="tx1"/>
                </a:solidFill>
              </a:rPr>
              <a:t>, quis </a:t>
            </a:r>
            <a:r>
              <a:rPr lang="pt-BR" sz="4400" dirty="0" err="1">
                <a:solidFill>
                  <a:schemeClr val="tx1"/>
                </a:solidFill>
              </a:rPr>
              <a:t>nostrud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exercitation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ullamco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laboris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nisi</a:t>
            </a:r>
            <a:r>
              <a:rPr lang="pt-BR" sz="4400" dirty="0">
                <a:solidFill>
                  <a:schemeClr val="tx1"/>
                </a:solidFill>
              </a:rPr>
              <a:t> ut </a:t>
            </a:r>
            <a:r>
              <a:rPr lang="pt-BR" sz="4400" dirty="0" err="1">
                <a:solidFill>
                  <a:schemeClr val="tx1"/>
                </a:solidFill>
              </a:rPr>
              <a:t>aliquip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ex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commodo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consequat</a:t>
            </a:r>
            <a:r>
              <a:rPr lang="pt-BR" sz="4400" dirty="0">
                <a:solidFill>
                  <a:schemeClr val="tx1"/>
                </a:solidFill>
              </a:rPr>
              <a:t>. </a:t>
            </a:r>
            <a:r>
              <a:rPr lang="pt-BR" sz="4400" dirty="0" err="1">
                <a:solidFill>
                  <a:schemeClr val="tx1"/>
                </a:solidFill>
              </a:rPr>
              <a:t>Duis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aute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irure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</a:t>
            </a:r>
            <a:r>
              <a:rPr lang="pt-BR" sz="4400" dirty="0">
                <a:solidFill>
                  <a:schemeClr val="tx1"/>
                </a:solidFill>
              </a:rPr>
              <a:t> in </a:t>
            </a:r>
            <a:r>
              <a:rPr lang="pt-BR" sz="4400" dirty="0" err="1">
                <a:solidFill>
                  <a:schemeClr val="tx1"/>
                </a:solidFill>
              </a:rPr>
              <a:t>reprehenderit</a:t>
            </a:r>
            <a:r>
              <a:rPr lang="pt-BR" sz="4400" dirty="0">
                <a:solidFill>
                  <a:schemeClr val="tx1"/>
                </a:solidFill>
              </a:rPr>
              <a:t> in </a:t>
            </a:r>
            <a:r>
              <a:rPr lang="pt-BR" sz="4400" dirty="0" err="1">
                <a:solidFill>
                  <a:schemeClr val="tx1"/>
                </a:solidFill>
              </a:rPr>
              <a:t>voluptate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velit</a:t>
            </a:r>
            <a:r>
              <a:rPr lang="pt-BR" sz="4400" dirty="0">
                <a:solidFill>
                  <a:schemeClr val="tx1"/>
                </a:solidFill>
              </a:rPr>
              <a:t> esse </a:t>
            </a:r>
            <a:r>
              <a:rPr lang="pt-BR" sz="4400" dirty="0" err="1">
                <a:solidFill>
                  <a:schemeClr val="tx1"/>
                </a:solidFill>
              </a:rPr>
              <a:t>cillum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dolore</a:t>
            </a:r>
            <a:r>
              <a:rPr lang="pt-BR" sz="4400" dirty="0">
                <a:solidFill>
                  <a:schemeClr val="tx1"/>
                </a:solidFill>
              </a:rPr>
              <a:t> eu </a:t>
            </a:r>
            <a:r>
              <a:rPr lang="pt-BR" sz="4400" dirty="0" err="1">
                <a:solidFill>
                  <a:schemeClr val="tx1"/>
                </a:solidFill>
              </a:rPr>
              <a:t>fugiat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nulla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pariatur</a:t>
            </a:r>
            <a:r>
              <a:rPr lang="pt-BR" sz="4400" dirty="0">
                <a:solidFill>
                  <a:schemeClr val="tx1"/>
                </a:solidFill>
              </a:rPr>
              <a:t>.</a:t>
            </a:r>
          </a:p>
          <a:p>
            <a:r>
              <a:rPr lang="pt-BR" sz="4400" b="1" dirty="0">
                <a:solidFill>
                  <a:srgbClr val="13266F"/>
                </a:solidFill>
              </a:rPr>
              <a:t>2) SECTION 02</a:t>
            </a:r>
          </a:p>
          <a:p>
            <a:r>
              <a:rPr lang="pt-BR" sz="4400" dirty="0" err="1">
                <a:solidFill>
                  <a:schemeClr val="tx1"/>
                </a:solidFill>
              </a:rPr>
              <a:t>Sed</a:t>
            </a:r>
            <a:r>
              <a:rPr lang="pt-BR" sz="4400" dirty="0">
                <a:solidFill>
                  <a:schemeClr val="tx1"/>
                </a:solidFill>
              </a:rPr>
              <a:t> ut </a:t>
            </a:r>
            <a:r>
              <a:rPr lang="pt-BR" sz="4400" dirty="0" err="1">
                <a:solidFill>
                  <a:schemeClr val="tx1"/>
                </a:solidFill>
              </a:rPr>
              <a:t>perspiciatis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unde</a:t>
            </a:r>
            <a:r>
              <a:rPr lang="pt-BR" sz="4400" dirty="0">
                <a:solidFill>
                  <a:schemeClr val="tx1"/>
                </a:solidFill>
              </a:rPr>
              <a:t> omnis </a:t>
            </a:r>
            <a:r>
              <a:rPr lang="pt-BR" sz="4400" dirty="0" err="1">
                <a:solidFill>
                  <a:schemeClr val="tx1"/>
                </a:solidFill>
              </a:rPr>
              <a:t>iste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natus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error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voluptatem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accusantium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doloremque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laudantium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totam</a:t>
            </a:r>
            <a:r>
              <a:rPr lang="pt-BR" sz="4400" dirty="0">
                <a:solidFill>
                  <a:schemeClr val="tx1"/>
                </a:solidFill>
              </a:rPr>
              <a:t> rem </a:t>
            </a:r>
            <a:r>
              <a:rPr lang="pt-BR" sz="4400" dirty="0" err="1">
                <a:solidFill>
                  <a:schemeClr val="tx1"/>
                </a:solidFill>
              </a:rPr>
              <a:t>aperiam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eaque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ipsa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quae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ab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illo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inventore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veritatis</a:t>
            </a:r>
            <a:r>
              <a:rPr lang="pt-BR" sz="4400" dirty="0">
                <a:solidFill>
                  <a:schemeClr val="tx1"/>
                </a:solidFill>
              </a:rPr>
              <a:t> et </a:t>
            </a:r>
            <a:r>
              <a:rPr lang="pt-BR" sz="4400" dirty="0" err="1">
                <a:solidFill>
                  <a:schemeClr val="tx1"/>
                </a:solidFill>
              </a:rPr>
              <a:t>quasi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architecto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beatae</a:t>
            </a:r>
            <a:r>
              <a:rPr lang="pt-BR" sz="4400" dirty="0">
                <a:solidFill>
                  <a:schemeClr val="tx1"/>
                </a:solidFill>
              </a:rPr>
              <a:t> vitae </a:t>
            </a:r>
            <a:r>
              <a:rPr lang="pt-BR" sz="4400" dirty="0" err="1">
                <a:solidFill>
                  <a:schemeClr val="tx1"/>
                </a:solidFill>
              </a:rPr>
              <a:t>dicta</a:t>
            </a:r>
            <a:r>
              <a:rPr lang="pt-BR" sz="4400" dirty="0">
                <a:solidFill>
                  <a:schemeClr val="tx1"/>
                </a:solidFill>
              </a:rPr>
              <a:t> sunt </a:t>
            </a:r>
            <a:r>
              <a:rPr lang="pt-BR" sz="4400" dirty="0" err="1">
                <a:solidFill>
                  <a:schemeClr val="tx1"/>
                </a:solidFill>
              </a:rPr>
              <a:t>explicabo</a:t>
            </a:r>
            <a:r>
              <a:rPr lang="pt-BR" sz="4400" dirty="0">
                <a:solidFill>
                  <a:schemeClr val="tx1"/>
                </a:solidFill>
              </a:rPr>
              <a:t>. Nemo </a:t>
            </a:r>
            <a:r>
              <a:rPr lang="pt-BR" sz="4400" dirty="0" err="1">
                <a:solidFill>
                  <a:schemeClr val="tx1"/>
                </a:solidFill>
              </a:rPr>
              <a:t>enim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ipsam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voluptatem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quia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voluptas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aspernatur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aut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odit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aut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fugit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sed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quia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consequuntur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magni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dolores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eos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qui</a:t>
            </a:r>
            <a:r>
              <a:rPr lang="pt-BR" sz="4400" dirty="0">
                <a:solidFill>
                  <a:schemeClr val="tx1"/>
                </a:solidFill>
              </a:rPr>
              <a:t> ratione </a:t>
            </a:r>
            <a:r>
              <a:rPr lang="pt-BR" sz="4400" dirty="0" err="1">
                <a:solidFill>
                  <a:schemeClr val="tx1"/>
                </a:solidFill>
              </a:rPr>
              <a:t>voluptatem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sequi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nesciunt</a:t>
            </a:r>
            <a:r>
              <a:rPr lang="pt-BR" sz="4400" dirty="0">
                <a:solidFill>
                  <a:schemeClr val="tx1"/>
                </a:solidFill>
              </a:rPr>
              <a:t>. </a:t>
            </a: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 err="1">
                <a:solidFill>
                  <a:schemeClr val="tx1"/>
                </a:solidFill>
              </a:rPr>
              <a:t>Neque</a:t>
            </a:r>
            <a:r>
              <a:rPr lang="pt-BR" sz="4400" dirty="0">
                <a:solidFill>
                  <a:schemeClr val="tx1"/>
                </a:solidFill>
              </a:rPr>
              <a:t> porro </a:t>
            </a:r>
            <a:r>
              <a:rPr lang="pt-BR" sz="4400" dirty="0" err="1">
                <a:solidFill>
                  <a:schemeClr val="tx1"/>
                </a:solidFill>
              </a:rPr>
              <a:t>quisquam</a:t>
            </a:r>
            <a:r>
              <a:rPr lang="pt-BR" sz="4400" dirty="0">
                <a:solidFill>
                  <a:schemeClr val="tx1"/>
                </a:solidFill>
              </a:rPr>
              <a:t> est, </a:t>
            </a:r>
            <a:r>
              <a:rPr lang="pt-BR" sz="4400" dirty="0" err="1">
                <a:solidFill>
                  <a:schemeClr val="tx1"/>
                </a:solidFill>
              </a:rPr>
              <a:t>qui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dolorem</a:t>
            </a:r>
            <a:r>
              <a:rPr lang="pt-BR" sz="4400" dirty="0">
                <a:solidFill>
                  <a:schemeClr val="tx1"/>
                </a:solidFill>
              </a:rPr>
              <a:t> ipsum </a:t>
            </a:r>
            <a:r>
              <a:rPr lang="pt-BR" sz="4400" dirty="0" err="1">
                <a:solidFill>
                  <a:schemeClr val="tx1"/>
                </a:solidFill>
              </a:rPr>
              <a:t>quia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amet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consectetur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adipisci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velit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sed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quia</a:t>
            </a:r>
            <a:r>
              <a:rPr lang="pt-BR" sz="4400" dirty="0">
                <a:solidFill>
                  <a:schemeClr val="tx1"/>
                </a:solidFill>
              </a:rPr>
              <a:t> non </a:t>
            </a:r>
            <a:r>
              <a:rPr lang="pt-BR" sz="4400" dirty="0" err="1">
                <a:solidFill>
                  <a:schemeClr val="tx1"/>
                </a:solidFill>
              </a:rPr>
              <a:t>numquam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eius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modi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tempora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incidunt</a:t>
            </a:r>
            <a:r>
              <a:rPr lang="pt-BR" sz="4400" dirty="0">
                <a:solidFill>
                  <a:schemeClr val="tx1"/>
                </a:solidFill>
              </a:rPr>
              <a:t> ut labore et </a:t>
            </a:r>
            <a:r>
              <a:rPr lang="pt-BR" sz="4400" dirty="0" err="1">
                <a:solidFill>
                  <a:schemeClr val="tx1"/>
                </a:solidFill>
              </a:rPr>
              <a:t>dolore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magnam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aliquam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quaerat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voluptatem</a:t>
            </a:r>
            <a:r>
              <a:rPr lang="pt-BR" sz="4400" dirty="0">
                <a:solidFill>
                  <a:schemeClr val="tx1"/>
                </a:solidFill>
              </a:rPr>
              <a:t>. </a:t>
            </a: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endParaRPr lang="pt-BR" sz="4400" b="1" dirty="0">
              <a:solidFill>
                <a:srgbClr val="13266F"/>
              </a:solidFill>
            </a:endParaRPr>
          </a:p>
          <a:p>
            <a:r>
              <a:rPr lang="pt-BR" sz="4400" b="1" dirty="0">
                <a:solidFill>
                  <a:srgbClr val="13266F"/>
                </a:solidFill>
              </a:rPr>
              <a:t>3) SECTION 3</a:t>
            </a:r>
          </a:p>
          <a:p>
            <a:r>
              <a:rPr lang="pt-BR" sz="4400" dirty="0">
                <a:solidFill>
                  <a:schemeClr val="tx1"/>
                </a:solidFill>
              </a:rPr>
              <a:t>Ut </a:t>
            </a:r>
            <a:r>
              <a:rPr lang="pt-BR" sz="4400" dirty="0" err="1">
                <a:solidFill>
                  <a:schemeClr val="tx1"/>
                </a:solidFill>
              </a:rPr>
              <a:t>enim</a:t>
            </a:r>
            <a:r>
              <a:rPr lang="pt-BR" sz="4400" dirty="0">
                <a:solidFill>
                  <a:schemeClr val="tx1"/>
                </a:solidFill>
              </a:rPr>
              <a:t> ad </a:t>
            </a:r>
            <a:r>
              <a:rPr lang="pt-BR" sz="4400" dirty="0" err="1">
                <a:solidFill>
                  <a:schemeClr val="tx1"/>
                </a:solidFill>
              </a:rPr>
              <a:t>minima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veniam</a:t>
            </a:r>
            <a:r>
              <a:rPr lang="pt-BR" sz="4400" dirty="0">
                <a:solidFill>
                  <a:schemeClr val="tx1"/>
                </a:solidFill>
              </a:rPr>
              <a:t>, quis </a:t>
            </a:r>
            <a:r>
              <a:rPr lang="pt-BR" sz="4400" dirty="0" err="1">
                <a:solidFill>
                  <a:schemeClr val="tx1"/>
                </a:solidFill>
              </a:rPr>
              <a:t>nostrum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exercitationem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ullam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corporis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suscipit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laboriosam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nisi</a:t>
            </a:r>
            <a:r>
              <a:rPr lang="pt-BR" sz="4400" dirty="0">
                <a:solidFill>
                  <a:schemeClr val="tx1"/>
                </a:solidFill>
              </a:rPr>
              <a:t> ut </a:t>
            </a:r>
            <a:r>
              <a:rPr lang="pt-BR" sz="4400" dirty="0" err="1">
                <a:solidFill>
                  <a:schemeClr val="tx1"/>
                </a:solidFill>
              </a:rPr>
              <a:t>aliquid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ex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commodi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consequatur</a:t>
            </a:r>
            <a:r>
              <a:rPr lang="pt-BR" sz="4400" dirty="0">
                <a:solidFill>
                  <a:schemeClr val="tx1"/>
                </a:solidFill>
              </a:rPr>
              <a:t>? Quis autem </a:t>
            </a:r>
            <a:r>
              <a:rPr lang="pt-BR" sz="4400" dirty="0" err="1">
                <a:solidFill>
                  <a:schemeClr val="tx1"/>
                </a:solidFill>
              </a:rPr>
              <a:t>vel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iure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reprehenderit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qui</a:t>
            </a:r>
            <a:r>
              <a:rPr lang="pt-BR" sz="4400" dirty="0">
                <a:solidFill>
                  <a:schemeClr val="tx1"/>
                </a:solidFill>
              </a:rPr>
              <a:t> in </a:t>
            </a:r>
            <a:r>
              <a:rPr lang="pt-BR" sz="4400" dirty="0" err="1">
                <a:solidFill>
                  <a:schemeClr val="tx1"/>
                </a:solidFill>
              </a:rPr>
              <a:t>ea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voluptate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velit</a:t>
            </a:r>
            <a:r>
              <a:rPr lang="pt-BR" sz="4400" dirty="0">
                <a:solidFill>
                  <a:schemeClr val="tx1"/>
                </a:solidFill>
              </a:rPr>
              <a:t> esse </a:t>
            </a:r>
            <a:r>
              <a:rPr lang="pt-BR" sz="4400" dirty="0" err="1">
                <a:solidFill>
                  <a:schemeClr val="tx1"/>
                </a:solidFill>
              </a:rPr>
              <a:t>quam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nihil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molestiae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consequatur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vel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illum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dolorem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fugiat</a:t>
            </a:r>
            <a:r>
              <a:rPr lang="pt-BR" sz="4400" dirty="0">
                <a:solidFill>
                  <a:schemeClr val="tx1"/>
                </a:solidFill>
              </a:rPr>
              <a:t> quo </a:t>
            </a:r>
            <a:r>
              <a:rPr lang="pt-BR" sz="4400" dirty="0" err="1">
                <a:solidFill>
                  <a:schemeClr val="tx1"/>
                </a:solidFill>
              </a:rPr>
              <a:t>voluptas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nulla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pariatur</a:t>
            </a:r>
            <a:r>
              <a:rPr lang="pt-BR" sz="4400" dirty="0">
                <a:solidFill>
                  <a:schemeClr val="tx1"/>
                </a:solidFill>
              </a:rPr>
              <a:t>? At vero </a:t>
            </a:r>
            <a:r>
              <a:rPr lang="pt-BR" sz="4400" dirty="0" err="1">
                <a:solidFill>
                  <a:schemeClr val="tx1"/>
                </a:solidFill>
              </a:rPr>
              <a:t>eos</a:t>
            </a:r>
            <a:r>
              <a:rPr lang="pt-BR" sz="4400" dirty="0">
                <a:solidFill>
                  <a:schemeClr val="tx1"/>
                </a:solidFill>
              </a:rPr>
              <a:t> et </a:t>
            </a:r>
            <a:r>
              <a:rPr lang="pt-BR" sz="4400" dirty="0" err="1">
                <a:solidFill>
                  <a:schemeClr val="tx1"/>
                </a:solidFill>
              </a:rPr>
              <a:t>accusamus</a:t>
            </a:r>
            <a:r>
              <a:rPr lang="pt-BR" sz="4400" dirty="0">
                <a:solidFill>
                  <a:schemeClr val="tx1"/>
                </a:solidFill>
              </a:rPr>
              <a:t> et </a:t>
            </a:r>
            <a:r>
              <a:rPr lang="pt-BR" sz="4400" dirty="0" err="1">
                <a:solidFill>
                  <a:schemeClr val="tx1"/>
                </a:solidFill>
              </a:rPr>
              <a:t>iusto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odio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dignissimos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ducimus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blanditiis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praesentium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voluptatum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deleniti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atque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corrupti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quos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dolores</a:t>
            </a:r>
            <a:r>
              <a:rPr lang="pt-BR" sz="4400" dirty="0">
                <a:solidFill>
                  <a:schemeClr val="tx1"/>
                </a:solidFill>
              </a:rPr>
              <a:t> et </a:t>
            </a:r>
            <a:r>
              <a:rPr lang="pt-BR" sz="4400" dirty="0" err="1">
                <a:solidFill>
                  <a:schemeClr val="tx1"/>
                </a:solidFill>
              </a:rPr>
              <a:t>quas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molestias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excepturi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sint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occaecati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cupiditate</a:t>
            </a:r>
            <a:r>
              <a:rPr lang="pt-BR" sz="4400" dirty="0">
                <a:solidFill>
                  <a:schemeClr val="tx1"/>
                </a:solidFill>
              </a:rPr>
              <a:t> non </a:t>
            </a:r>
            <a:r>
              <a:rPr lang="pt-BR" sz="4400" dirty="0" err="1">
                <a:solidFill>
                  <a:schemeClr val="tx1"/>
                </a:solidFill>
              </a:rPr>
              <a:t>provident</a:t>
            </a:r>
            <a:r>
              <a:rPr lang="pt-BR" sz="4400" dirty="0">
                <a:solidFill>
                  <a:schemeClr val="tx1"/>
                </a:solidFill>
              </a:rPr>
              <a:t>.</a:t>
            </a:r>
          </a:p>
          <a:p>
            <a:r>
              <a:rPr lang="pt-BR" sz="4400" dirty="0" err="1">
                <a:solidFill>
                  <a:schemeClr val="tx1"/>
                </a:solidFill>
              </a:rPr>
              <a:t>Lorem</a:t>
            </a:r>
            <a:r>
              <a:rPr lang="pt-BR" sz="4400" dirty="0">
                <a:solidFill>
                  <a:schemeClr val="tx1"/>
                </a:solidFill>
              </a:rPr>
              <a:t> ipsum </a:t>
            </a:r>
            <a:r>
              <a:rPr lang="pt-BR" sz="4400" dirty="0" err="1">
                <a:solidFill>
                  <a:schemeClr val="tx1"/>
                </a:solidFill>
              </a:rPr>
              <a:t>dolor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sit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amet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consectetur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adipisicing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elit</a:t>
            </a:r>
            <a:r>
              <a:rPr lang="pt-BR" sz="4400" dirty="0">
                <a:solidFill>
                  <a:schemeClr val="tx1"/>
                </a:solidFill>
              </a:rPr>
              <a:t>, </a:t>
            </a:r>
            <a:r>
              <a:rPr lang="pt-BR" sz="4400" dirty="0" err="1">
                <a:solidFill>
                  <a:schemeClr val="tx1"/>
                </a:solidFill>
              </a:rPr>
              <a:t>sed</a:t>
            </a:r>
            <a:r>
              <a:rPr lang="pt-BR" sz="4400" dirty="0">
                <a:solidFill>
                  <a:schemeClr val="tx1"/>
                </a:solidFill>
              </a:rPr>
              <a:t> do </a:t>
            </a:r>
            <a:r>
              <a:rPr lang="pt-BR" sz="4400" dirty="0" err="1">
                <a:solidFill>
                  <a:schemeClr val="tx1"/>
                </a:solidFill>
              </a:rPr>
              <a:t>eiusmod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tempor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incididunt</a:t>
            </a:r>
            <a:r>
              <a:rPr lang="pt-BR" sz="4400" dirty="0">
                <a:solidFill>
                  <a:schemeClr val="tx1"/>
                </a:solidFill>
              </a:rPr>
              <a:t> ut labore et </a:t>
            </a:r>
            <a:r>
              <a:rPr lang="pt-BR" sz="4400" dirty="0" err="1">
                <a:solidFill>
                  <a:schemeClr val="tx1"/>
                </a:solidFill>
              </a:rPr>
              <a:t>dolore</a:t>
            </a:r>
            <a:r>
              <a:rPr lang="pt-BR" sz="4400" dirty="0">
                <a:solidFill>
                  <a:schemeClr val="tx1"/>
                </a:solidFill>
              </a:rPr>
              <a:t> magna </a:t>
            </a:r>
            <a:r>
              <a:rPr lang="pt-BR" sz="4400" dirty="0" err="1">
                <a:solidFill>
                  <a:schemeClr val="tx1"/>
                </a:solidFill>
              </a:rPr>
              <a:t>aliqua</a:t>
            </a:r>
            <a:r>
              <a:rPr lang="pt-BR" sz="4400" dirty="0">
                <a:solidFill>
                  <a:schemeClr val="tx1"/>
                </a:solidFill>
              </a:rPr>
              <a:t>. Ut </a:t>
            </a:r>
            <a:r>
              <a:rPr lang="pt-BR" sz="4400" dirty="0" err="1">
                <a:solidFill>
                  <a:schemeClr val="tx1"/>
                </a:solidFill>
              </a:rPr>
              <a:t>enim</a:t>
            </a:r>
            <a:r>
              <a:rPr lang="pt-BR" sz="4400" dirty="0">
                <a:solidFill>
                  <a:schemeClr val="tx1"/>
                </a:solidFill>
              </a:rPr>
              <a:t> ad </a:t>
            </a:r>
            <a:r>
              <a:rPr lang="pt-BR" sz="4400" dirty="0" err="1">
                <a:solidFill>
                  <a:schemeClr val="tx1"/>
                </a:solidFill>
              </a:rPr>
              <a:t>minim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veniam</a:t>
            </a:r>
            <a:r>
              <a:rPr lang="pt-BR" sz="4400" dirty="0">
                <a:solidFill>
                  <a:schemeClr val="tx1"/>
                </a:solidFill>
              </a:rPr>
              <a:t>, quis </a:t>
            </a:r>
            <a:r>
              <a:rPr lang="pt-BR" sz="4400" dirty="0" err="1">
                <a:solidFill>
                  <a:schemeClr val="tx1"/>
                </a:solidFill>
              </a:rPr>
              <a:t>nostrud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exercitation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ullamco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laboris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nisi</a:t>
            </a:r>
            <a:r>
              <a:rPr lang="pt-BR" sz="4400" dirty="0">
                <a:solidFill>
                  <a:schemeClr val="tx1"/>
                </a:solidFill>
              </a:rPr>
              <a:t> ut </a:t>
            </a:r>
            <a:r>
              <a:rPr lang="pt-BR" sz="4400" dirty="0" err="1">
                <a:solidFill>
                  <a:schemeClr val="tx1"/>
                </a:solidFill>
              </a:rPr>
              <a:t>aliquip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ex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ea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commodo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dirty="0" err="1">
                <a:solidFill>
                  <a:schemeClr val="tx1"/>
                </a:solidFill>
              </a:rPr>
              <a:t>consequat</a:t>
            </a:r>
            <a:r>
              <a:rPr lang="pt-BR" sz="4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Espaço Reservado para Texto 20">
            <a:extLst>
              <a:ext uri="{FF2B5EF4-FFF2-40B4-BE49-F238E27FC236}">
                <a16:creationId xmlns:a16="http://schemas.microsoft.com/office/drawing/2014/main" id="{476AFE99-2668-5AFE-8140-D8821DB6B137}"/>
              </a:ext>
            </a:extLst>
          </p:cNvPr>
          <p:cNvSpPr txBox="1">
            <a:spLocks/>
          </p:cNvSpPr>
          <p:nvPr/>
        </p:nvSpPr>
        <p:spPr>
          <a:xfrm>
            <a:off x="1862746" y="38321942"/>
            <a:ext cx="12462326" cy="1784350"/>
          </a:xfrm>
          <a:prstGeom prst="rect">
            <a:avLst/>
          </a:prstGeom>
        </p:spPr>
        <p:txBody>
          <a:bodyPr/>
          <a:lstStyle>
            <a:lvl1pPr marL="0" indent="0" algn="l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480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sz="3200" dirty="0" err="1">
                <a:solidFill>
                  <a:schemeClr val="tx1"/>
                </a:solidFill>
              </a:rPr>
              <a:t>Credits</a:t>
            </a:r>
            <a:r>
              <a:rPr lang="pt-BR" sz="3200" dirty="0">
                <a:solidFill>
                  <a:schemeClr val="tx1"/>
                </a:solidFill>
              </a:rPr>
              <a:t>, </a:t>
            </a:r>
            <a:r>
              <a:rPr lang="pt-BR" sz="3200" dirty="0" err="1">
                <a:solidFill>
                  <a:schemeClr val="tx1"/>
                </a:solidFill>
              </a:rPr>
              <a:t>funding</a:t>
            </a:r>
            <a:r>
              <a:rPr lang="pt-BR" sz="3200" dirty="0">
                <a:solidFill>
                  <a:schemeClr val="tx1"/>
                </a:solidFill>
              </a:rPr>
              <a:t>, </a:t>
            </a:r>
            <a:r>
              <a:rPr lang="pt-BR" sz="3200" dirty="0" err="1">
                <a:solidFill>
                  <a:schemeClr val="tx1"/>
                </a:solidFill>
              </a:rPr>
              <a:t>collabotation</a:t>
            </a:r>
            <a:r>
              <a:rPr lang="pt-BR" sz="3200" dirty="0">
                <a:solidFill>
                  <a:schemeClr val="tx1"/>
                </a:solidFill>
              </a:rPr>
              <a:t>, brands, </a:t>
            </a:r>
            <a:r>
              <a:rPr lang="pt-BR" sz="3200" dirty="0" err="1">
                <a:solidFill>
                  <a:schemeClr val="tx1"/>
                </a:solidFill>
              </a:rPr>
              <a:t>support</a:t>
            </a:r>
            <a:r>
              <a:rPr lang="pt-BR" sz="3200" dirty="0">
                <a:solidFill>
                  <a:schemeClr val="tx1"/>
                </a:solidFill>
              </a:rPr>
              <a:t>, </a:t>
            </a:r>
            <a:r>
              <a:rPr lang="pt-BR" sz="3200" dirty="0" err="1">
                <a:solidFill>
                  <a:schemeClr val="tx1"/>
                </a:solidFill>
              </a:rPr>
              <a:t>partners</a:t>
            </a:r>
            <a:r>
              <a:rPr lang="pt-BR" sz="3200" dirty="0">
                <a:solidFill>
                  <a:schemeClr val="tx1"/>
                </a:solidFill>
              </a:rPr>
              <a:t>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sz="3200" dirty="0">
                <a:solidFill>
                  <a:schemeClr val="tx1"/>
                </a:solidFill>
              </a:rPr>
              <a:t>Créditos, órgãos de fomento, colaboradores, apoios, parceiros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sz="3200" dirty="0">
                <a:solidFill>
                  <a:schemeClr val="tx1"/>
                </a:solidFill>
              </a:rPr>
              <a:t>Créditos, agencias financiadoras, colaboradores, </a:t>
            </a:r>
            <a:r>
              <a:rPr lang="pt-BR" sz="3200" dirty="0" err="1">
                <a:solidFill>
                  <a:schemeClr val="tx1"/>
                </a:solidFill>
              </a:rPr>
              <a:t>apoyos</a:t>
            </a:r>
            <a:r>
              <a:rPr lang="pt-BR" sz="3200" dirty="0">
                <a:solidFill>
                  <a:schemeClr val="tx1"/>
                </a:solidFill>
              </a:rPr>
              <a:t>, </a:t>
            </a:r>
            <a:r>
              <a:rPr lang="pt-BR" sz="3200" dirty="0" err="1">
                <a:solidFill>
                  <a:schemeClr val="tx1"/>
                </a:solidFill>
              </a:rPr>
              <a:t>socios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10" name="Espaço Reservado para Texto 20">
            <a:extLst>
              <a:ext uri="{FF2B5EF4-FFF2-40B4-BE49-F238E27FC236}">
                <a16:creationId xmlns:a16="http://schemas.microsoft.com/office/drawing/2014/main" id="{59739605-57C1-6023-934F-77266506B6A3}"/>
              </a:ext>
            </a:extLst>
          </p:cNvPr>
          <p:cNvSpPr txBox="1">
            <a:spLocks/>
          </p:cNvSpPr>
          <p:nvPr/>
        </p:nvSpPr>
        <p:spPr>
          <a:xfrm>
            <a:off x="14881279" y="38207675"/>
            <a:ext cx="12056400" cy="3136363"/>
          </a:xfrm>
          <a:prstGeom prst="rect">
            <a:avLst/>
          </a:prstGeom>
        </p:spPr>
        <p:txBody>
          <a:bodyPr/>
          <a:lstStyle>
            <a:lvl1pPr marL="0" indent="0" algn="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480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spcBef>
                <a:spcPts val="0"/>
              </a:spcBef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</a:rPr>
              <a:t>MAIN REFERENCES/REFERÊNCIAS PRINCIPAIS/ REFERENCIAS PRINCIPALES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400" dirty="0">
                <a:solidFill>
                  <a:schemeClr val="tx1"/>
                </a:solidFill>
              </a:rPr>
              <a:t>SURNAME, </a:t>
            </a:r>
            <a:r>
              <a:rPr lang="pt-BR" sz="2400" dirty="0" err="1">
                <a:solidFill>
                  <a:schemeClr val="tx1"/>
                </a:solidFill>
              </a:rPr>
              <a:t>Name</a:t>
            </a:r>
            <a:r>
              <a:rPr lang="pt-BR" sz="2400" dirty="0">
                <a:solidFill>
                  <a:schemeClr val="tx1"/>
                </a:solidFill>
              </a:rPr>
              <a:t>. </a:t>
            </a:r>
            <a:r>
              <a:rPr lang="en-US" sz="2400" dirty="0">
                <a:solidFill>
                  <a:schemeClr val="tx1"/>
                </a:solidFill>
              </a:rPr>
              <a:t>Title: subtitle (if any, not in bold). ed. no. (edition number, if any). City: Publisher, year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400" dirty="0">
                <a:solidFill>
                  <a:schemeClr val="tx1"/>
                </a:solidFill>
              </a:rPr>
              <a:t>SOBRENOME do autor, Nome. Título: subtítulo (se houver, sem negrito). nº. ed. (número de edição, se houver). Cidade: Editora, ano.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400" dirty="0">
                <a:solidFill>
                  <a:schemeClr val="tx1"/>
                </a:solidFill>
              </a:rPr>
              <a:t>APELLIDO, Nombre del autor. Título: subtítulo (si lo hay, no en negrita). No. edición. (número de edición, si lo hay). Ciudad: Editorial, año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Espaço Reservado para Texto 4">
            <a:extLst>
              <a:ext uri="{FF2B5EF4-FFF2-40B4-BE49-F238E27FC236}">
                <a16:creationId xmlns:a16="http://schemas.microsoft.com/office/drawing/2014/main" id="{7283A074-4F79-2866-A0EF-13D9ECA41477}"/>
              </a:ext>
            </a:extLst>
          </p:cNvPr>
          <p:cNvSpPr txBox="1">
            <a:spLocks/>
          </p:cNvSpPr>
          <p:nvPr/>
        </p:nvSpPr>
        <p:spPr>
          <a:xfrm>
            <a:off x="991495" y="7745735"/>
            <a:ext cx="26889075" cy="2333049"/>
          </a:xfrm>
          <a:prstGeom prst="rect">
            <a:avLst/>
          </a:prstGeom>
        </p:spPr>
        <p:txBody>
          <a:bodyPr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7440"/>
              </a:lnSpc>
            </a:pPr>
            <a:r>
              <a:rPr lang="pt-BR" sz="6000" kern="0" dirty="0">
                <a:solidFill>
                  <a:schemeClr val="tx1"/>
                </a:solidFill>
              </a:rPr>
              <a:t>Space for </a:t>
            </a:r>
            <a:r>
              <a:rPr lang="pt-BR" sz="6000" kern="0" dirty="0" err="1">
                <a:solidFill>
                  <a:schemeClr val="tx1"/>
                </a:solidFill>
              </a:rPr>
              <a:t>subtitle</a:t>
            </a:r>
            <a:r>
              <a:rPr lang="pt-BR" sz="6000" kern="0" dirty="0">
                <a:solidFill>
                  <a:schemeClr val="tx1"/>
                </a:solidFill>
              </a:rPr>
              <a:t> – 2 (</a:t>
            </a:r>
            <a:r>
              <a:rPr lang="pt-BR" sz="6000" kern="0" dirty="0" err="1">
                <a:solidFill>
                  <a:schemeClr val="tx1"/>
                </a:solidFill>
              </a:rPr>
              <a:t>two</a:t>
            </a:r>
            <a:r>
              <a:rPr lang="pt-BR" sz="6000" kern="0" dirty="0">
                <a:solidFill>
                  <a:schemeClr val="tx1"/>
                </a:solidFill>
              </a:rPr>
              <a:t>) </a:t>
            </a:r>
            <a:r>
              <a:rPr lang="pt-BR" sz="6000" kern="0" dirty="0" err="1">
                <a:solidFill>
                  <a:schemeClr val="tx1"/>
                </a:solidFill>
              </a:rPr>
              <a:t>lines</a:t>
            </a:r>
            <a:r>
              <a:rPr lang="pt-BR" sz="6000" kern="0" dirty="0">
                <a:solidFill>
                  <a:schemeClr val="tx1"/>
                </a:solidFill>
              </a:rPr>
              <a:t> </a:t>
            </a:r>
            <a:r>
              <a:rPr lang="pt-BR" sz="6000" kern="0" dirty="0" err="1">
                <a:solidFill>
                  <a:schemeClr val="tx1"/>
                </a:solidFill>
              </a:rPr>
              <a:t>max</a:t>
            </a:r>
            <a:r>
              <a:rPr lang="pt-BR" sz="6000" kern="0" dirty="0">
                <a:solidFill>
                  <a:schemeClr val="tx1"/>
                </a:solidFill>
              </a:rPr>
              <a:t>./Espaço para subtítulo – máx. de duas linhas/</a:t>
            </a:r>
            <a:r>
              <a:rPr lang="pt-BR" sz="6000" kern="0" dirty="0" err="1">
                <a:solidFill>
                  <a:schemeClr val="tx1"/>
                </a:solidFill>
              </a:rPr>
              <a:t>Espacio</a:t>
            </a:r>
            <a:r>
              <a:rPr lang="pt-BR" sz="6000" kern="0" dirty="0">
                <a:solidFill>
                  <a:schemeClr val="tx1"/>
                </a:solidFill>
              </a:rPr>
              <a:t> para subtítulos – máx. de 2 (dos) líneas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26C8A5-0B30-99D3-5A69-4A1D5EBC54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90" y="117988"/>
            <a:ext cx="9495507" cy="36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50000" endPos="5000" dist="5000" dir="5400000" sy="-100000" algn="bl" rotWithShape="0"/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0D9BDC2E-60B6-3CEA-A636-CD0190091F50}"/>
              </a:ext>
            </a:extLst>
          </p:cNvPr>
          <p:cNvGrpSpPr/>
          <p:nvPr/>
        </p:nvGrpSpPr>
        <p:grpSpPr>
          <a:xfrm>
            <a:off x="1981326" y="41344038"/>
            <a:ext cx="24984000" cy="1846546"/>
            <a:chOff x="1981326" y="41344038"/>
            <a:chExt cx="24984000" cy="184654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A9901C1-BD2D-3FFC-3542-D20FACDA7700}"/>
                </a:ext>
              </a:extLst>
            </p:cNvPr>
            <p:cNvSpPr/>
            <p:nvPr/>
          </p:nvSpPr>
          <p:spPr>
            <a:xfrm>
              <a:off x="1981326" y="41497724"/>
              <a:ext cx="24984000" cy="16308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5CCFBB30-6422-3A2F-422F-967290A851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208" y="41648477"/>
              <a:ext cx="4387498" cy="1260000"/>
            </a:xfrm>
            <a:prstGeom prst="rect">
              <a:avLst/>
            </a:prstGeom>
          </p:spPr>
        </p:pic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8515745D-3F51-D7B4-D78A-3E22768144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4948" y="41593150"/>
              <a:ext cx="1590183" cy="14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>
              <a:extLst>
                <a:ext uri="{FF2B5EF4-FFF2-40B4-BE49-F238E27FC236}">
                  <a16:creationId xmlns:a16="http://schemas.microsoft.com/office/drawing/2014/main" id="{F47A1EE1-85AB-BF2B-5E9F-A3149132E4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67393" y="41593150"/>
              <a:ext cx="3413893" cy="1488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F7F9EDF7-C86C-72D2-BC11-4FC08C59779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1" t="30032" r="8132" b="33071"/>
            <a:stretch/>
          </p:blipFill>
          <p:spPr>
            <a:xfrm>
              <a:off x="4918997" y="41593150"/>
              <a:ext cx="4573880" cy="1440000"/>
            </a:xfrm>
            <a:prstGeom prst="rect">
              <a:avLst/>
            </a:prstGeom>
          </p:spPr>
        </p:pic>
        <p:pic>
          <p:nvPicPr>
            <p:cNvPr id="2" name="Picture 2" descr="Advances in Cleaner Production Network">
              <a:extLst>
                <a:ext uri="{FF2B5EF4-FFF2-40B4-BE49-F238E27FC236}">
                  <a16:creationId xmlns:a16="http://schemas.microsoft.com/office/drawing/2014/main" id="{A8BF2747-0733-F86C-1686-4B824E1F08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41973" y="41344038"/>
              <a:ext cx="5836224" cy="16808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98FC9E8B-93CA-CA1A-DFD3-A7C80B67A3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66288" y="41504659"/>
              <a:ext cx="2705100" cy="1685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0800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165</TotalTime>
  <Words>589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Marcelo Reis</dc:creator>
  <cp:lastModifiedBy>Marcelo Reis</cp:lastModifiedBy>
  <cp:revision>6</cp:revision>
  <dcterms:created xsi:type="dcterms:W3CDTF">2025-05-30T17:05:02Z</dcterms:created>
  <dcterms:modified xsi:type="dcterms:W3CDTF">2025-07-17T17:55:25Z</dcterms:modified>
</cp:coreProperties>
</file>