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2404050" cy="43205400"/>
  <p:notesSz cx="6888163" cy="100203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E104"/>
    <a:srgbClr val="763292"/>
    <a:srgbClr val="00C2CB"/>
    <a:srgbClr val="D9E9F7"/>
    <a:srgbClr val="CC0000"/>
    <a:srgbClr val="FFB84F"/>
    <a:srgbClr val="99CCFF"/>
    <a:srgbClr val="FF9900"/>
    <a:srgbClr val="333399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8" autoAdjust="0"/>
    <p:restoredTop sz="96278" autoAdjust="0"/>
  </p:normalViewPr>
  <p:slideViewPr>
    <p:cSldViewPr>
      <p:cViewPr varScale="1">
        <p:scale>
          <a:sx n="12" d="100"/>
          <a:sy n="12" d="100"/>
        </p:scale>
        <p:origin x="3058" y="158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46AB1E54-E463-420C-8EC1-1A3596A403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DE62887B-BAE9-4767-8A60-8F71A0316ED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3663" y="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t" anchorCtr="0" compatLnSpc="1">
            <a:prstTxWarp prst="textNoShape">
              <a:avLst/>
            </a:prstTxWarp>
          </a:bodyPr>
          <a:lstStyle>
            <a:lvl1pPr algn="r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EA52A705-C7CD-46D4-A936-A836E70E718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l" defTabSz="96643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6ABFAB6B-B5E7-4C10-88C5-8227D89E579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3663" y="9520238"/>
            <a:ext cx="29845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56" tIns="48278" rIns="96556" bIns="48278" numCol="1" anchor="b" anchorCtr="0" compatLnSpc="1">
            <a:prstTxWarp prst="textNoShape">
              <a:avLst/>
            </a:prstTxWarp>
          </a:bodyPr>
          <a:lstStyle>
            <a:lvl1pPr algn="r" defTabSz="9652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99158C5-66F8-46CC-832D-3E00EDBAC2C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4994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2CAC0D0-6FD1-4A09-A701-D1F1BE0DED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1E0C13E-490D-4E55-833D-DC77AC78BA1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6BFD5939-AE7D-4913-9B2A-D8A11DFD8BC2}" type="datetimeFigureOut">
              <a:rPr lang="pt-BR"/>
              <a:pPr>
                <a:defRPr/>
              </a:pPr>
              <a:t>20/03/2024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938E55D2-953C-4359-B237-AD8E7EA723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36763" y="752475"/>
            <a:ext cx="281463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7320" tIns="48660" rIns="97320" bIns="4866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82B7C1DD-CAF1-474B-A604-CEAFC3FBFF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vert="horz" lIns="97320" tIns="48660" rIns="97320" bIns="4866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A8F556-F9E1-4131-A26B-F4B6732E8C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0063"/>
          </a:xfrm>
          <a:prstGeom prst="rect">
            <a:avLst/>
          </a:prstGeom>
        </p:spPr>
        <p:txBody>
          <a:bodyPr vert="horz" lIns="97320" tIns="48660" rIns="97320" bIns="48660" rtlCol="0" anchor="b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EB1276-4E6E-4B24-A236-BEDE752AA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0063"/>
          </a:xfrm>
          <a:prstGeom prst="rect">
            <a:avLst/>
          </a:prstGeom>
        </p:spPr>
        <p:txBody>
          <a:bodyPr vert="horz" wrap="square" lIns="97320" tIns="48660" rIns="97320" bIns="486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FB2EDB7-1243-4778-8DCC-6BE486AB1C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1303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497"/>
            <a:ext cx="27543443" cy="926133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1"/>
            <a:ext cx="22682835" cy="1104192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4DA133F-D968-4B59-9314-C8F742456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8034D7-60A6-4A65-8B37-FAC52A1F9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492CE6-4D99-4085-A868-868D1A60C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4DEA3-314D-4E49-8F48-ACC7BDE993F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1365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DC454C-19CD-42B5-800C-67E1273A1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943E8C-DCB8-4268-8BEB-D4B1C9D506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6B40A5-E432-4E3B-9E52-9B8A0AC0FA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0883C-C322-4991-86A7-CA78FAFDDB6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2572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089388" y="3839389"/>
            <a:ext cx="6885861" cy="3456432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428804" y="3839389"/>
            <a:ext cx="20516564" cy="3456432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4214B7-0AF4-419B-9926-EC51F6A970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F5A85D-6D7D-485A-8618-C259D7124E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DEB22F-778E-41D0-9904-28A8423AE4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CD6E1-3C6E-4AD9-AA35-B205BCF883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440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39D6AC-942C-453C-8307-852C6E573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9DC9C9-2012-47B5-B5CF-E90EEBD8E1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D5D040-0AF9-4C00-A7A0-FA5F1A0071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E41EA-7BE7-4F79-8629-F88FD260B05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071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320" y="27762742"/>
            <a:ext cx="27543443" cy="85821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320" y="18311563"/>
            <a:ext cx="27543443" cy="945118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236C28-E18D-42B6-AA66-0BF2516F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A1DB0B-666C-402B-9282-23D12BA79F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C28BE3-89A4-4F64-B886-B6DC484D30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80A47-F160-4513-89EC-131392B7C5E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607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428805" y="12478833"/>
            <a:ext cx="13701212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74034" y="12478833"/>
            <a:ext cx="13701213" cy="259248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1C932D-43DF-4869-9EB9-2361749C6E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1EF5E6-9428-4285-8C0D-E3AA55DD7D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4B9939-5A7A-430E-AE6E-3BA78240B6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712FB-F1A6-49FB-BE33-E97350CC6EF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837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29853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2" y="9670483"/>
            <a:ext cx="143177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2" y="13701350"/>
            <a:ext cx="143177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1558" y="9670483"/>
            <a:ext cx="14322290" cy="40308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1558" y="13701350"/>
            <a:ext cx="14322290" cy="248938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B069F23-6292-4C26-AB0C-12D1CF4519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EB6D9A-B1D0-4F94-9F04-2BEE777C3A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DD639BC-54C6-4FD1-8FE3-EBC7371494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2A8BF-05EB-46B5-A442-C56F0E8A4D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9025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AE4B60E-EF23-4D83-A620-4C6B9B7913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22D325-9B60-4F60-982D-23266FC106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5893DE-E183-47CC-AD86-6A1EE0F6F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69502-ED3A-41FA-A034-F8D8BF4D6B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6429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16D871E-2B56-4DF5-AB55-FEDB266818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22696F0-EBDB-49AA-BC27-C42FFD33E7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9569DE7-4F25-413A-90C6-4D86330D8B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BD779-5143-4880-A5AA-284D51A4FD4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474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035"/>
            <a:ext cx="10660332" cy="73203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4" y="1720034"/>
            <a:ext cx="18114764" cy="368751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0404"/>
            <a:ext cx="10660332" cy="295547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00CADA-0851-45B1-B982-5F8C3B67D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6EDFEF-660E-4467-A4F0-9F292E067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C5415A-302B-45AF-BCB9-E26BD55834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C12AF-ABDB-4096-B1A6-C55D1EE5446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084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794" y="30243780"/>
            <a:ext cx="19442430" cy="35709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794" y="3860665"/>
            <a:ext cx="19442430" cy="259232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794" y="33814772"/>
            <a:ext cx="19442430" cy="5070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8BB79C-9665-4781-B2D0-A4093F2D9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905556-7EB7-4258-A4A9-78A8EE7246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8D0FFD-4564-4B68-B232-2099DD7601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60963-3A46-4866-AD1D-A3587CB91FB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509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2A415A8-4F7F-4629-B247-C0391CBE7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28875" y="3840163"/>
            <a:ext cx="275463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85CDCC-C215-4497-A3BB-8AA7F73A1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428875" y="12479338"/>
            <a:ext cx="27546300" cy="259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C45E25F-8A90-4B9B-B339-1E3EF24F6A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28875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16551C1-F886-48BE-86D5-0DD4A5E021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65238"/>
            <a:ext cx="10261600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EDB0382-881D-4966-AD2C-4D7A8EF9DF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1950" y="39365238"/>
            <a:ext cx="675322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1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7D72651-35B7-49A2-AF6D-28D5ACE0D0B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3">
            <a:extLst>
              <a:ext uri="{FF2B5EF4-FFF2-40B4-BE49-F238E27FC236}">
                <a16:creationId xmlns:a16="http://schemas.microsoft.com/office/drawing/2014/main" id="{0BCE8C73-6CAE-4D71-3531-F0C929C8A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20153478"/>
            <a:ext cx="91106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endParaRPr lang="pt-BR" altLang="pt-BR" sz="4000">
              <a:latin typeface="+mj-lt"/>
            </a:endParaRPr>
          </a:p>
          <a:p>
            <a:pPr algn="just" eaLnBrk="1" hangingPunct="1"/>
            <a:endParaRPr lang="pt-BR" altLang="pt-BR" sz="4000">
              <a:latin typeface="+mj-lt"/>
            </a:endParaRPr>
          </a:p>
        </p:txBody>
      </p:sp>
      <p:sp>
        <p:nvSpPr>
          <p:cNvPr id="3" name="Text Box 3414">
            <a:extLst>
              <a:ext uri="{FF2B5EF4-FFF2-40B4-BE49-F238E27FC236}">
                <a16:creationId xmlns:a16="http://schemas.microsoft.com/office/drawing/2014/main" id="{96487383-F85B-DA5D-B2BA-7DE7B58B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96" y="4428699"/>
            <a:ext cx="31970662" cy="91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63" tIns="43432" rIns="86863" bIns="43432">
            <a:spAutoFit/>
          </a:bodyPr>
          <a:lstStyle>
            <a:lvl1pPr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5400" b="1" dirty="0">
                <a:latin typeface="+mj-lt"/>
              </a:rPr>
              <a:t>TÍTULO (LETRA TIMES NEW ROMAN, TAMANHO 54) </a:t>
            </a:r>
            <a:endParaRPr lang="pt-BR" sz="5400" dirty="0">
              <a:latin typeface="+mj-lt"/>
            </a:endParaRPr>
          </a:p>
        </p:txBody>
      </p:sp>
      <p:sp>
        <p:nvSpPr>
          <p:cNvPr id="5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/>
          <p:nvPr/>
        </p:nvSpPr>
        <p:spPr>
          <a:xfrm>
            <a:off x="1008063" y="8012432"/>
            <a:ext cx="14525625" cy="1406525"/>
          </a:xfrm>
          <a:prstGeom prst="roundRect">
            <a:avLst/>
          </a:prstGeom>
          <a:solidFill>
            <a:srgbClr val="76329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Introdução</a:t>
            </a:r>
          </a:p>
        </p:txBody>
      </p:sp>
      <p:sp useBgFill="1">
        <p:nvSpPr>
          <p:cNvPr id="6" name="CaixaDeTexto 5">
            <a:extLst>
              <a:ext uri="{FF2B5EF4-FFF2-40B4-BE49-F238E27FC236}">
                <a16:creationId xmlns:a16="http://schemas.microsoft.com/office/drawing/2014/main" id="{D0975776-7B5B-8470-FC02-EE7F0F2C994A}"/>
              </a:ext>
            </a:extLst>
          </p:cNvPr>
          <p:cNvSpPr txBox="1"/>
          <p:nvPr/>
        </p:nvSpPr>
        <p:spPr>
          <a:xfrm>
            <a:off x="1103420" y="9814568"/>
            <a:ext cx="14525625" cy="1520416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	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  <a:p>
            <a:pPr indent="979488" algn="ctr" eaLnBrk="1" hangingPunct="1">
              <a:defRPr/>
            </a:pPr>
            <a:endParaRPr lang="pt-BR" sz="4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Retângulo de cantos arredondados 47">
            <a:extLst>
              <a:ext uri="{FF2B5EF4-FFF2-40B4-BE49-F238E27FC236}">
                <a16:creationId xmlns:a16="http://schemas.microsoft.com/office/drawing/2014/main" id="{05A1B8B9-E0C0-11B8-EAB8-BF858CBC9F8A}"/>
              </a:ext>
            </a:extLst>
          </p:cNvPr>
          <p:cNvSpPr/>
          <p:nvPr/>
        </p:nvSpPr>
        <p:spPr>
          <a:xfrm>
            <a:off x="1103420" y="18767874"/>
            <a:ext cx="14342983" cy="1567089"/>
          </a:xfrm>
          <a:prstGeom prst="roundRect">
            <a:avLst/>
          </a:prstGeom>
          <a:solidFill>
            <a:srgbClr val="76329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9E06067-EC21-11CF-73B0-62432C2249C1}"/>
              </a:ext>
            </a:extLst>
          </p:cNvPr>
          <p:cNvSpPr txBox="1"/>
          <p:nvPr/>
        </p:nvSpPr>
        <p:spPr>
          <a:xfrm>
            <a:off x="1189145" y="20741424"/>
            <a:ext cx="14439900" cy="2400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  <a:cs typeface="Times New Roman" panose="02020603050405020304" pitchFamily="18" charset="0"/>
              </a:rPr>
              <a:t>xxxxxxxxxxxxxxxxxxxxxxxxxxxxxxxxxxxxxxxxxxxxxxxxxxxxxxxxxxxxxxxxxxxxxxxxxxxxxxxxxxxxxxxxx</a:t>
            </a:r>
          </a:p>
        </p:txBody>
      </p:sp>
      <p:sp>
        <p:nvSpPr>
          <p:cNvPr id="9" name="Retângulo de cantos arredondados 47">
            <a:extLst>
              <a:ext uri="{FF2B5EF4-FFF2-40B4-BE49-F238E27FC236}">
                <a16:creationId xmlns:a16="http://schemas.microsoft.com/office/drawing/2014/main" id="{60CD1115-11A2-E459-FDFB-16864B5CB570}"/>
              </a:ext>
            </a:extLst>
          </p:cNvPr>
          <p:cNvSpPr/>
          <p:nvPr/>
        </p:nvSpPr>
        <p:spPr>
          <a:xfrm>
            <a:off x="1103420" y="23142081"/>
            <a:ext cx="14199551" cy="1420813"/>
          </a:xfrm>
          <a:prstGeom prst="roundRect">
            <a:avLst/>
          </a:prstGeom>
          <a:solidFill>
            <a:srgbClr val="76329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Método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A5E4EB5-6192-5E24-4F51-63A4E9E34DF6}"/>
              </a:ext>
            </a:extLst>
          </p:cNvPr>
          <p:cNvSpPr txBox="1"/>
          <p:nvPr/>
        </p:nvSpPr>
        <p:spPr>
          <a:xfrm>
            <a:off x="1229359" y="25246647"/>
            <a:ext cx="1421704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082675" algn="just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1" name="Retângulo de cantos arredondados 47">
            <a:extLst>
              <a:ext uri="{FF2B5EF4-FFF2-40B4-BE49-F238E27FC236}">
                <a16:creationId xmlns:a16="http://schemas.microsoft.com/office/drawing/2014/main" id="{1995D9EA-C4AC-F9C7-F343-9D942133F15D}"/>
              </a:ext>
            </a:extLst>
          </p:cNvPr>
          <p:cNvSpPr/>
          <p:nvPr/>
        </p:nvSpPr>
        <p:spPr>
          <a:xfrm>
            <a:off x="16506031" y="8004243"/>
            <a:ext cx="14503400" cy="1346024"/>
          </a:xfrm>
          <a:prstGeom prst="roundRect">
            <a:avLst/>
          </a:prstGeom>
          <a:solidFill>
            <a:srgbClr val="76329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E59CCA9-516D-17FD-3815-4518D121CEC7}"/>
              </a:ext>
            </a:extLst>
          </p:cNvPr>
          <p:cNvSpPr txBox="1"/>
          <p:nvPr/>
        </p:nvSpPr>
        <p:spPr>
          <a:xfrm>
            <a:off x="16671290" y="9610408"/>
            <a:ext cx="14525625" cy="13172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979488" algn="just" eaLnBrk="1" hangingPunct="1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	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pt-BR" sz="5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Retângulo de cantos arredondados 47">
            <a:extLst>
              <a:ext uri="{FF2B5EF4-FFF2-40B4-BE49-F238E27FC236}">
                <a16:creationId xmlns:a16="http://schemas.microsoft.com/office/drawing/2014/main" id="{7E782E55-CEE4-D6B4-B5A0-C0CB8D23149C}"/>
              </a:ext>
            </a:extLst>
          </p:cNvPr>
          <p:cNvSpPr/>
          <p:nvPr/>
        </p:nvSpPr>
        <p:spPr>
          <a:xfrm>
            <a:off x="16506031" y="23043386"/>
            <a:ext cx="14503400" cy="1320800"/>
          </a:xfrm>
          <a:prstGeom prst="roundRect">
            <a:avLst/>
          </a:prstGeom>
          <a:solidFill>
            <a:srgbClr val="76329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6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68C209D-0A85-F8C4-DE4A-FC633B2115A1}"/>
              </a:ext>
            </a:extLst>
          </p:cNvPr>
          <p:cNvSpPr txBox="1"/>
          <p:nvPr/>
        </p:nvSpPr>
        <p:spPr>
          <a:xfrm>
            <a:off x="16671290" y="25051476"/>
            <a:ext cx="14503400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1082675" algn="just">
              <a:defRPr/>
            </a:pPr>
            <a:r>
              <a:rPr lang="pt-BR" sz="50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</p:txBody>
      </p:sp>
      <p:sp>
        <p:nvSpPr>
          <p:cNvPr id="15" name="Retângulo de cantos arredondados 47">
            <a:extLst>
              <a:ext uri="{FF2B5EF4-FFF2-40B4-BE49-F238E27FC236}">
                <a16:creationId xmlns:a16="http://schemas.microsoft.com/office/drawing/2014/main" id="{FD536B14-1C68-1571-9194-6A1EA51545B2}"/>
              </a:ext>
            </a:extLst>
          </p:cNvPr>
          <p:cNvSpPr/>
          <p:nvPr/>
        </p:nvSpPr>
        <p:spPr>
          <a:xfrm>
            <a:off x="1271639" y="30897025"/>
            <a:ext cx="29737792" cy="1148448"/>
          </a:xfrm>
          <a:prstGeom prst="roundRect">
            <a:avLst/>
          </a:prstGeom>
          <a:solidFill>
            <a:srgbClr val="CFE104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44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D2907C5-D994-D216-B09D-C6521651A07A}"/>
              </a:ext>
            </a:extLst>
          </p:cNvPr>
          <p:cNvSpPr txBox="1"/>
          <p:nvPr/>
        </p:nvSpPr>
        <p:spPr>
          <a:xfrm>
            <a:off x="1271640" y="32477966"/>
            <a:ext cx="2973779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Xxxxxxxxxxxxxxxxxxxxxxxxxxxxxxxxxxxxxxxxxxxxxxxxxxxxxxxxxxxxxxxxxxxxxxxxxxxxxxxxxxxxxxxxxxxxxxxxxxxxxxxxxxxxxxxxxxxxxxxxxxxxxxxxxxxxxxxxxxxxxxx</a:t>
            </a:r>
          </a:p>
          <a:p>
            <a:pPr>
              <a:defRPr/>
            </a:pPr>
            <a:endParaRPr lang="pt-BR" sz="3600" dirty="0">
              <a:latin typeface="+mj-lt"/>
            </a:endParaRPr>
          </a:p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Xxxxxxxxxxxxxxxxxxxxxxxxxxxxxxxxxxxxxxxxxxxxxxxxxxxxxxxxxxxxxxxxxxxxxxxxxxxxxxxxxxxxxxxxxxxxxxxxxxxxxxxxxxxxxxxxxxxxxxxxxxxxxxxxxxxxxxxxxxxxxxxxxxxxxxxxxxxxxxxxxxxxxxxxxxxxxxxxxxxxx</a:t>
            </a:r>
          </a:p>
          <a:p>
            <a:pPr>
              <a:defRPr/>
            </a:pPr>
            <a:endParaRPr lang="pt-BR" sz="3600" dirty="0">
              <a:latin typeface="+mj-lt"/>
            </a:endParaRPr>
          </a:p>
          <a:p>
            <a:pPr>
              <a:defRPr/>
            </a:pPr>
            <a:r>
              <a:rPr lang="pt-BR" sz="3600" dirty="0">
                <a:latin typeface="+mj-lt"/>
              </a:rPr>
              <a:t>xxxxxxxxxxxxxxxxxxxxxxxxxxxxxxxxxxxxxxxxxxxxxxxxxxxxxxxxxxxxxxxxxxxxxxxxxxxxxxxxxxxxxxxxxxxxxxxxxxxxxxxxxxxxxxxxxxxxxxxxxxxxxxxxxxxxxxx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C088068-678D-FC99-0F83-D89A9F4BB0ED}"/>
              </a:ext>
            </a:extLst>
          </p:cNvPr>
          <p:cNvSpPr txBox="1"/>
          <p:nvPr/>
        </p:nvSpPr>
        <p:spPr>
          <a:xfrm>
            <a:off x="8115717" y="37514367"/>
            <a:ext cx="16345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+mn-lt"/>
              </a:rPr>
              <a:t>Modalidade de Trabalho: </a:t>
            </a:r>
            <a:r>
              <a:rPr lang="pt-BR" sz="4000" dirty="0">
                <a:latin typeface="+mn-lt"/>
              </a:rPr>
              <a:t>Resumo Simples (  )  Resumo Expandido (  ) </a:t>
            </a:r>
          </a:p>
        </p:txBody>
      </p:sp>
      <p:pic>
        <p:nvPicPr>
          <p:cNvPr id="19" name="Imagem 18" descr="Texto, Logotipo&#10;&#10;Descrição gerada automaticamente">
            <a:extLst>
              <a:ext uri="{FF2B5EF4-FFF2-40B4-BE49-F238E27FC236}">
                <a16:creationId xmlns:a16="http://schemas.microsoft.com/office/drawing/2014/main" id="{F2825F13-1731-7274-EC3C-D9F6BC71A2B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127" y="39328711"/>
            <a:ext cx="6611687" cy="3719074"/>
          </a:xfrm>
          <a:prstGeom prst="rect">
            <a:avLst/>
          </a:prstGeom>
        </p:spPr>
      </p:pic>
      <p:sp>
        <p:nvSpPr>
          <p:cNvPr id="18" name="Text Box 3428">
            <a:extLst>
              <a:ext uri="{FF2B5EF4-FFF2-40B4-BE49-F238E27FC236}">
                <a16:creationId xmlns:a16="http://schemas.microsoft.com/office/drawing/2014/main" id="{7B29CD2F-3CC8-A5B8-D483-CD37C9C3E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045" y="6919430"/>
            <a:ext cx="30113535" cy="64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863" tIns="43432" rIns="86863" bIns="43432">
            <a:spAutoFit/>
          </a:bodyPr>
          <a:lstStyle>
            <a:lvl1pPr marL="484188" indent="-484188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3600" baseline="30000" dirty="0">
                <a:latin typeface="+mj-lt"/>
              </a:rPr>
              <a:t>1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2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3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4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4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5</a:t>
            </a:r>
            <a:r>
              <a:rPr lang="pt-BR" sz="3600" dirty="0">
                <a:latin typeface="+mj-lt"/>
              </a:rPr>
              <a:t> Titulação do autor; </a:t>
            </a:r>
            <a:r>
              <a:rPr lang="pt-BR" sz="3600" baseline="30000" dirty="0">
                <a:latin typeface="+mj-lt"/>
              </a:rPr>
              <a:t>6</a:t>
            </a:r>
            <a:r>
              <a:rPr lang="pt-BR" sz="3600" dirty="0">
                <a:latin typeface="+mj-lt"/>
              </a:rPr>
              <a:t> Titulação do autor</a:t>
            </a:r>
            <a:endParaRPr lang="pt-BR" altLang="pt-BR" sz="3600" dirty="0">
              <a:latin typeface="Times New Roman" panose="02020603050405020304" pitchFamily="18" charset="0"/>
            </a:endParaRPr>
          </a:p>
        </p:txBody>
      </p:sp>
      <p:sp>
        <p:nvSpPr>
          <p:cNvPr id="20" name="Text Box 3428">
            <a:extLst>
              <a:ext uri="{FF2B5EF4-FFF2-40B4-BE49-F238E27FC236}">
                <a16:creationId xmlns:a16="http://schemas.microsoft.com/office/drawing/2014/main" id="{5E96C1B5-09F0-7D34-06A5-4C811311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044" y="5627354"/>
            <a:ext cx="30113535" cy="82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863" tIns="43432" rIns="86863" bIns="43432">
            <a:spAutoFit/>
          </a:bodyPr>
          <a:lstStyle>
            <a:lvl1pPr marL="484188" indent="-484188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defTabSz="692150"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defTabSz="69215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800" dirty="0">
                <a:latin typeface="+mj-lt"/>
              </a:rPr>
              <a:t>1. Nome Completo; 2. Nome Completo; 3. Nome Completo; 4. Nome Completo; 5. Nome Completo; 6. Nome Completo</a:t>
            </a:r>
            <a:endParaRPr lang="pt-BR" altLang="pt-BR" sz="4800" dirty="0">
              <a:latin typeface="Times New Roman" panose="02020603050405020304" pitchFamily="18" charset="0"/>
            </a:endParaRPr>
          </a:p>
        </p:txBody>
      </p:sp>
      <p:pic>
        <p:nvPicPr>
          <p:cNvPr id="27" name="Imagem 26" descr="Logotipo, nome da empresa&#10;&#10;Descrição gerada automaticamente">
            <a:extLst>
              <a:ext uri="{FF2B5EF4-FFF2-40B4-BE49-F238E27FC236}">
                <a16:creationId xmlns:a16="http://schemas.microsoft.com/office/drawing/2014/main" id="{D2A05E81-121D-53E7-713C-8BF73416FB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0" t="32301" r="20171" b="34407"/>
          <a:stretch/>
        </p:blipFill>
        <p:spPr>
          <a:xfrm>
            <a:off x="11170496" y="-215879"/>
            <a:ext cx="8726383" cy="456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62923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4703</TotalTime>
  <Words>107</Words>
  <Application>Microsoft Office PowerPoint</Application>
  <PresentationFormat>Personalizar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Filipe Duran</cp:lastModifiedBy>
  <cp:revision>478</cp:revision>
  <cp:lastPrinted>2017-09-04T15:10:28Z</cp:lastPrinted>
  <dcterms:created xsi:type="dcterms:W3CDTF">2003-06-01T18:10:39Z</dcterms:created>
  <dcterms:modified xsi:type="dcterms:W3CDTF">2024-03-21T00:10:16Z</dcterms:modified>
</cp:coreProperties>
</file>