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693400" cy="75612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aUo+S2ffFHbzss22hlWiVP+X6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624" y="32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lvl="0" algn="ctr">
              <a:spcBef>
                <a:spcPts val="740"/>
              </a:spcBef>
              <a:spcAft>
                <a:spcPts val="0"/>
              </a:spcAft>
              <a:buClr>
                <a:srgbClr val="888888"/>
              </a:buClr>
              <a:buSzPts val="37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2851658" y="-552693"/>
            <a:ext cx="4990084" cy="962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6916812" y="2484606"/>
            <a:ext cx="7113188" cy="2812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200670" y="-240725"/>
            <a:ext cx="7113188" cy="8263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libri"/>
              <a:buNone/>
              <a:defRPr sz="46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b" anchorCtr="0">
            <a:normAutofit/>
          </a:bodyPr>
          <a:lstStyle>
            <a:lvl1pPr marL="457200" lvl="0" indent="-228600" algn="l">
              <a:spcBef>
                <a:spcPts val="460"/>
              </a:spcBef>
              <a:spcAft>
                <a:spcPts val="0"/>
              </a:spcAft>
              <a:buClr>
                <a:srgbClr val="888888"/>
              </a:buClr>
              <a:buSzPts val="2300"/>
              <a:buNone/>
              <a:defRPr sz="23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625639" y="1944575"/>
            <a:ext cx="5537918" cy="5502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005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marL="1371600" lvl="2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3pPr>
            <a:lvl4pPr marL="1828800" lvl="3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4pPr>
            <a:lvl5pPr marL="2286000" lvl="4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»"/>
              <a:defRPr sz="2100"/>
            </a:lvl5pPr>
            <a:lvl6pPr marL="2743200" lvl="5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6341781" y="1944575"/>
            <a:ext cx="5537919" cy="5502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005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marL="1371600" lvl="2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3pPr>
            <a:lvl4pPr marL="1828800" lvl="3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4pPr>
            <a:lvl5pPr marL="2286000" lvl="4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»"/>
              <a:defRPr sz="2100"/>
            </a:lvl5pPr>
            <a:lvl6pPr marL="2743200" lvl="5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b" anchorCtr="0">
            <a:normAutofit/>
          </a:bodyPr>
          <a:lstStyle>
            <a:lvl1pPr marL="457200" lvl="0" indent="-228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/>
            </a:lvl2pPr>
            <a:lvl3pPr marL="1371600" lvl="2" indent="-2286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3pPr>
            <a:lvl4pPr marL="1828800" lvl="3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534670" y="2397901"/>
            <a:ext cx="4724775" cy="4356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40005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1pPr>
            <a:lvl2pPr marL="914400" lvl="1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–"/>
              <a:defRPr sz="2300"/>
            </a:lvl2pPr>
            <a:lvl3pPr marL="1371600" lvl="2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5432099" y="1692533"/>
            <a:ext cx="4726631" cy="705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b" anchorCtr="0">
            <a:normAutofit/>
          </a:bodyPr>
          <a:lstStyle>
            <a:lvl1pPr marL="457200" lvl="0" indent="-228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 b="1"/>
            </a:lvl2pPr>
            <a:lvl3pPr marL="1371600" lvl="2" indent="-2286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3pPr>
            <a:lvl4pPr marL="1828800" lvl="3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5432099" y="2397901"/>
            <a:ext cx="4726631" cy="4356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40005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1pPr>
            <a:lvl2pPr marL="914400" lvl="1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–"/>
              <a:defRPr sz="2300"/>
            </a:lvl2pPr>
            <a:lvl3pPr marL="1371600" lvl="2" indent="-36195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4180822" y="301051"/>
            <a:ext cx="5977908" cy="6453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463550" algn="l"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Char char="•"/>
              <a:defRPr sz="3700"/>
            </a:lvl1pPr>
            <a:lvl2pPr marL="914400" lvl="1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marL="1371600" lvl="2" indent="-40005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–"/>
              <a:defRPr sz="2300"/>
            </a:lvl4pPr>
            <a:lvl5pPr marL="2286000" lvl="4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»"/>
              <a:defRPr sz="2300"/>
            </a:lvl5pPr>
            <a:lvl6pPr marL="2743200" lvl="5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6pPr>
            <a:lvl7pPr marL="3200400" lvl="6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7pPr>
            <a:lvl8pPr marL="3657600" lvl="7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8pPr>
            <a:lvl9pPr marL="4114800" lvl="8" indent="-374650" algn="l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534671" y="1582265"/>
            <a:ext cx="3518055" cy="5172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2095981" y="675613"/>
            <a:ext cx="6416040" cy="4536758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2095981" y="5917739"/>
            <a:ext cx="6416040" cy="887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t" anchorCtr="0">
            <a:normAutofit/>
          </a:bodyPr>
          <a:lstStyle>
            <a:lvl1pPr marL="457200" marR="0" lvl="0" indent="-463550" algn="l" rtl="0"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74650" algn="l" rtl="0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–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74650" algn="l" rtl="0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»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74650" algn="l" rtl="0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74650" algn="l" rtl="0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74650" algn="l" rtl="0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74650" algn="l" rtl="0">
              <a:spcBef>
                <a:spcPts val="4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300" tIns="52150" rIns="104300" bIns="5215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0" y="2110719"/>
            <a:ext cx="563143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i="0" u="none" strike="noStrike" cap="none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0" y="3568735"/>
            <a:ext cx="563143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0" u="none" strike="noStrike" cap="none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Autores*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0" u="none" strike="noStrike" cap="none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Autores**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0" y="5149863"/>
            <a:ext cx="5631438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 i="0" u="none" strike="noStrike" cap="none">
                <a:solidFill>
                  <a:srgbClr val="83AECB"/>
                </a:solidFill>
                <a:latin typeface="Trebuchet MS"/>
                <a:ea typeface="Trebuchet MS"/>
                <a:cs typeface="Trebuchet MS"/>
                <a:sym typeface="Trebuchet MS"/>
              </a:rPr>
              <a:t>*Affiliation; **Afiliation</a:t>
            </a:r>
            <a:endParaRPr sz="1500" b="1" i="0" u="none" strike="noStrike" cap="none">
              <a:solidFill>
                <a:srgbClr val="83AEC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 i="0" u="none" strike="noStrike" cap="none">
                <a:solidFill>
                  <a:srgbClr val="83AECB"/>
                </a:solidFill>
                <a:latin typeface="Trebuchet MS"/>
                <a:ea typeface="Trebuchet MS"/>
                <a:cs typeface="Trebuchet MS"/>
                <a:sym typeface="Trebuchet MS"/>
              </a:rPr>
              <a:t>e-mail@autorcorrespondente</a:t>
            </a:r>
            <a:endParaRPr sz="1500" b="1" i="0" u="none" strike="noStrike" cap="none">
              <a:solidFill>
                <a:srgbClr val="83AECB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0" y="6300911"/>
            <a:ext cx="106934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0" u="none" strike="noStrike" cap="none" dirty="0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Fórum Científico e Encontro de Iniciação Científica UNICERP – Edição 2025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 i="0" u="none" strike="noStrike" cap="none" dirty="0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www.unicerp.edu.br | pesquisa@unicerp.edu.br | 34 3839 3737</a:t>
            </a:r>
            <a:endParaRPr sz="2800" b="1" i="0" u="none" strike="noStrike" cap="none" dirty="0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" name="Imagem 4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3244C780-A55C-9466-0537-FEACA5B6A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2828050"/>
            <a:ext cx="4146918" cy="3077450"/>
          </a:xfrm>
          <a:prstGeom prst="rect">
            <a:avLst/>
          </a:prstGeom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2AA303A3-06AB-192B-1CEF-6FCC243777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3720" y="2633939"/>
            <a:ext cx="4685837" cy="216936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CONCLUSÃO</a:t>
            </a:r>
            <a:endParaRPr/>
          </a:p>
        </p:txBody>
      </p:sp>
      <p:sp>
        <p:nvSpPr>
          <p:cNvPr id="153" name="Google Shape;153;p10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4" name="Google Shape;154;p10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BAD75FB5-B79A-9383-B177-5ED425DF10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3086100" cy="1549052"/>
          </a:xfrm>
          <a:prstGeom prst="rect">
            <a:avLst/>
          </a:prstGeom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1580385C-CE84-67DF-7B38-61EE7EB526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REFERÊNCIAS</a:t>
            </a:r>
            <a:endParaRPr/>
          </a:p>
        </p:txBody>
      </p:sp>
      <p:sp>
        <p:nvSpPr>
          <p:cNvPr id="160" name="Google Shape;160;p11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1" name="Google Shape;161;p11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2300DBC8-FD9D-26CD-8118-B7805C1083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3086100" cy="1549052"/>
          </a:xfrm>
          <a:prstGeom prst="rect">
            <a:avLst/>
          </a:prstGeom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6D42CAA0-89BA-F7B7-5525-A766FB2E35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AGRADECIMENTOS</a:t>
            </a:r>
            <a:endParaRPr/>
          </a:p>
        </p:txBody>
      </p:sp>
      <p:sp>
        <p:nvSpPr>
          <p:cNvPr id="167" name="Google Shape;167;p12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</a:t>
            </a:r>
            <a:r>
              <a:rPr lang="pt-BR" sz="18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ipsum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Contato do Autor Correspondente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F58634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F58634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F58634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F58634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F58634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8" name="Google Shape;168;p12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02CB5267-7A96-2668-5F66-C26E3014BA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3086100" cy="1549052"/>
          </a:xfrm>
          <a:prstGeom prst="rect">
            <a:avLst/>
          </a:prstGeom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FBB260C1-1F2F-4C94-6AB2-D9E219DB99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i="0" u="none" strike="noStrike" cap="none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INTRODUÇÃO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8EE16516-2876-04E3-537D-7F26921B30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3086100" cy="1549052"/>
          </a:xfrm>
          <a:prstGeom prst="rect">
            <a:avLst/>
          </a:prstGeom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296369AC-4EB5-1819-0E7F-D4DB4E584C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INTRODUÇÃO</a:t>
            </a:r>
            <a:endParaRPr/>
          </a:p>
        </p:txBody>
      </p:sp>
      <p:sp>
        <p:nvSpPr>
          <p:cNvPr id="104" name="Google Shape;104;p3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5EBAB3F7-0D22-CEC7-35C8-BC2C93E9B8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3086100" cy="1549052"/>
          </a:xfrm>
          <a:prstGeom prst="rect">
            <a:avLst/>
          </a:prstGeom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6D261996-80C1-4E1C-9372-49E0707DA2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OBJETIVOS</a:t>
            </a:r>
            <a:endParaRPr/>
          </a:p>
        </p:txBody>
      </p:sp>
      <p:sp>
        <p:nvSpPr>
          <p:cNvPr id="111" name="Google Shape;111;p4"/>
          <p:cNvSpPr txBox="1"/>
          <p:nvPr/>
        </p:nvSpPr>
        <p:spPr>
          <a:xfrm>
            <a:off x="522164" y="1704588"/>
            <a:ext cx="9649072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2" name="Google Shape;112;p4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2DE99525-65AE-F318-84BA-EEEE2E83A8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3086100" cy="1549052"/>
          </a:xfrm>
          <a:prstGeom prst="rect">
            <a:avLst/>
          </a:prstGeom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34291F23-4077-BA88-1340-B24E00A5AF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METODOLOGIA</a:t>
            </a:r>
            <a:endParaRPr/>
          </a:p>
        </p:txBody>
      </p:sp>
      <p:sp>
        <p:nvSpPr>
          <p:cNvPr id="118" name="Google Shape;118;p5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9" name="Google Shape;119;p5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63B777E7-E407-62C1-4055-28F1198F08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3086100" cy="1549052"/>
          </a:xfrm>
          <a:prstGeom prst="rect">
            <a:avLst/>
          </a:prstGeom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8971BAE8-8BA8-650A-D0E3-59E5F2006F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METODOLOGIA</a:t>
            </a:r>
            <a:endParaRPr/>
          </a:p>
        </p:txBody>
      </p:sp>
      <p:sp>
        <p:nvSpPr>
          <p:cNvPr id="125" name="Google Shape;125;p6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6" name="Google Shape;126;p6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27E67D77-27F1-843D-DBDE-BCDBBBD71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3086100" cy="1549052"/>
          </a:xfrm>
          <a:prstGeom prst="rect">
            <a:avLst/>
          </a:prstGeom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BDFC9CA1-151C-8A04-7B1B-6F9768F801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RESULTADOS E DISCUSSÃO</a:t>
            </a:r>
            <a:endParaRPr dirty="0"/>
          </a:p>
        </p:txBody>
      </p:sp>
      <p:sp>
        <p:nvSpPr>
          <p:cNvPr id="132" name="Google Shape;132;p7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3" name="Google Shape;133;p7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7BA1BA30-B42A-7B9F-280B-98B3AB3EC9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2654120" cy="1549052"/>
          </a:xfrm>
          <a:prstGeom prst="rect">
            <a:avLst/>
          </a:prstGeom>
        </p:spPr>
      </p:pic>
      <p:pic>
        <p:nvPicPr>
          <p:cNvPr id="4" name="Imagem 3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AAD9EC00-35DE-7C0A-4754-8E32808418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RESULTADOS E DISCUSSÃO</a:t>
            </a:r>
            <a:endParaRPr/>
          </a:p>
        </p:txBody>
      </p:sp>
      <p:sp>
        <p:nvSpPr>
          <p:cNvPr id="139" name="Google Shape;139;p8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0" name="Google Shape;140;p8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3EF869DF-B442-E2C2-80DD-E22DF6DDDB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80" y="143311"/>
            <a:ext cx="2743020" cy="1549052"/>
          </a:xfrm>
          <a:prstGeom prst="rect">
            <a:avLst/>
          </a:prstGeom>
        </p:spPr>
      </p:pic>
      <p:pic>
        <p:nvPicPr>
          <p:cNvPr id="4" name="Imagem 3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5D5D9234-98A0-9F0C-1C31-9D9AA90C53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/>
        </p:nvSpPr>
        <p:spPr>
          <a:xfrm>
            <a:off x="522164" y="1169142"/>
            <a:ext cx="96490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RESULTADOS E DISCUSSÃO</a:t>
            </a:r>
            <a:endParaRPr/>
          </a:p>
        </p:txBody>
      </p:sp>
      <p:sp>
        <p:nvSpPr>
          <p:cNvPr id="146" name="Google Shape;146;p9"/>
          <p:cNvSpPr txBox="1"/>
          <p:nvPr/>
        </p:nvSpPr>
        <p:spPr>
          <a:xfrm>
            <a:off x="522164" y="1704588"/>
            <a:ext cx="9649072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p9"/>
          <p:cNvSpPr txBox="1"/>
          <p:nvPr/>
        </p:nvSpPr>
        <p:spPr>
          <a:xfrm>
            <a:off x="6393313" y="324247"/>
            <a:ext cx="3890100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E5895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F58634"/>
                </a:solidFill>
                <a:latin typeface="Trebuchet MS"/>
                <a:ea typeface="Trebuchet MS"/>
                <a:cs typeface="Trebuchet MS"/>
                <a:sym typeface="Trebuchet MS"/>
              </a:rPr>
              <a:t>Autor correspondente</a:t>
            </a:r>
            <a:endParaRPr sz="2800" b="1">
              <a:solidFill>
                <a:srgbClr val="0E589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" name="Imagem 1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890E0171-C212-A6BB-6688-774CFF88A1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879" y="117911"/>
            <a:ext cx="2603321" cy="1549052"/>
          </a:xfrm>
          <a:prstGeom prst="rect">
            <a:avLst/>
          </a:prstGeom>
        </p:spPr>
      </p:pic>
      <p:pic>
        <p:nvPicPr>
          <p:cNvPr id="4" name="Imagem 3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FB45D125-2328-E783-3420-E09BA5C1CF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3500" y="-50800"/>
            <a:ext cx="3487159" cy="15965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Personalizar</PresentationFormat>
  <Paragraphs>194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Trebuchet MS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Diogo</dc:creator>
  <cp:lastModifiedBy>Lucas Daniel</cp:lastModifiedBy>
  <cp:revision>1</cp:revision>
  <dcterms:created xsi:type="dcterms:W3CDTF">2016-02-22T20:38:23Z</dcterms:created>
  <dcterms:modified xsi:type="dcterms:W3CDTF">2025-10-03T20:31:15Z</dcterms:modified>
</cp:coreProperties>
</file>