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4"/>
    <p:restoredTop sz="93059"/>
  </p:normalViewPr>
  <p:slideViewPr>
    <p:cSldViewPr snapToGrid="0" snapToObjects="1">
      <p:cViewPr>
        <p:scale>
          <a:sx n="111" d="100"/>
          <a:sy n="111" d="100"/>
        </p:scale>
        <p:origin x="2320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75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59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87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213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98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570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63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34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3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53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224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
Segundo nível
Terceiro nível
Quarto nível
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430C0-3D4E-1F4A-8FA4-0E03824F97F5}" type="datetimeFigureOut">
              <a:rPr lang="pt-BR" smtClean="0"/>
              <a:t>19/05/2022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73A5A-8D9C-3A4E-9AE9-D4A563347D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232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>
            <a:extLst>
              <a:ext uri="{FF2B5EF4-FFF2-40B4-BE49-F238E27FC236}">
                <a16:creationId xmlns:a16="http://schemas.microsoft.com/office/drawing/2014/main" id="{CF9D26D1-2BA2-E34C-83C0-E532C4054943}"/>
              </a:ext>
            </a:extLst>
          </p:cNvPr>
          <p:cNvSpPr/>
          <p:nvPr/>
        </p:nvSpPr>
        <p:spPr>
          <a:xfrm>
            <a:off x="1194862" y="8158945"/>
            <a:ext cx="45188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b="1" i="1" dirty="0">
                <a:latin typeface="Arial" panose="020B0604020202020204" pitchFamily="34" charset="0"/>
                <a:cs typeface="Arial" panose="020B0604020202020204" pitchFamily="34" charset="0"/>
              </a:rPr>
              <a:t>O template ou layout da apresentação, bem como os tipos e tamanhos de fonte são de livre escolha do apresentador </a:t>
            </a:r>
            <a:endParaRPr lang="pt-BR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7" descr="page2image1068447504">
            <a:extLst>
              <a:ext uri="{FF2B5EF4-FFF2-40B4-BE49-F238E27FC236}">
                <a16:creationId xmlns:a16="http://schemas.microsoft.com/office/drawing/2014/main" id="{D466BB62-F9AC-354E-AFAF-8744EBD78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46887">
            <a:off x="722057" y="1595154"/>
            <a:ext cx="489536" cy="45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D15D30FF-0CE7-BC4C-9848-61EC886604B6}"/>
              </a:ext>
            </a:extLst>
          </p:cNvPr>
          <p:cNvSpPr txBox="1"/>
          <p:nvPr/>
        </p:nvSpPr>
        <p:spPr>
          <a:xfrm>
            <a:off x="208290" y="2056311"/>
            <a:ext cx="883575" cy="246221"/>
          </a:xfrm>
          <a:prstGeom prst="rect">
            <a:avLst/>
          </a:prstGeom>
          <a:noFill/>
          <a:ln w="25400" cap="rnd" cmpd="dbl">
            <a:solidFill>
              <a:srgbClr val="0070C0"/>
            </a:solidFill>
            <a:bevel/>
          </a:ln>
        </p:spPr>
        <p:txBody>
          <a:bodyPr wrap="none" rtlCol="0">
            <a:spAutoFit/>
          </a:bodyPr>
          <a:lstStyle/>
          <a:p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Logo da IES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6BD4B208-8F33-FA4A-8607-59891C829D72}"/>
              </a:ext>
            </a:extLst>
          </p:cNvPr>
          <p:cNvSpPr txBox="1"/>
          <p:nvPr/>
        </p:nvSpPr>
        <p:spPr>
          <a:xfrm>
            <a:off x="723014" y="630477"/>
            <a:ext cx="1560463" cy="400110"/>
          </a:xfrm>
          <a:prstGeom prst="rect">
            <a:avLst/>
          </a:prstGeom>
          <a:noFill/>
          <a:ln w="25400" cap="rnd" cmpd="dbl">
            <a:solidFill>
              <a:srgbClr val="0070C0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Número de Identificação do Trabalho</a:t>
            </a:r>
          </a:p>
        </p:txBody>
      </p:sp>
      <p:pic>
        <p:nvPicPr>
          <p:cNvPr id="15" name="Picture 7" descr="page2image1068447504">
            <a:extLst>
              <a:ext uri="{FF2B5EF4-FFF2-40B4-BE49-F238E27FC236}">
                <a16:creationId xmlns:a16="http://schemas.microsoft.com/office/drawing/2014/main" id="{8FF6E7CB-09F3-4C4F-9FD3-7CB6B7EB0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6507" y="1105457"/>
            <a:ext cx="537167" cy="49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36E788C9-1BEE-004A-B2AA-8852E81E9921}"/>
              </a:ext>
            </a:extLst>
          </p:cNvPr>
          <p:cNvSpPr txBox="1"/>
          <p:nvPr/>
        </p:nvSpPr>
        <p:spPr>
          <a:xfrm>
            <a:off x="2343150" y="533094"/>
            <a:ext cx="2007380" cy="553998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O título deve ser exatamente o mesmo utilizado no resumo e ser escrito em letras maiúsculas </a:t>
            </a:r>
            <a:endParaRPr lang="pt-BR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7" descr="page2image1068447504">
            <a:extLst>
              <a:ext uri="{FF2B5EF4-FFF2-40B4-BE49-F238E27FC236}">
                <a16:creationId xmlns:a16="http://schemas.microsoft.com/office/drawing/2014/main" id="{5276DBD5-1071-FC47-AA01-6C5542455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902" y="1076880"/>
            <a:ext cx="563124" cy="518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7" descr="page2image1068447504">
            <a:extLst>
              <a:ext uri="{FF2B5EF4-FFF2-40B4-BE49-F238E27FC236}">
                <a16:creationId xmlns:a16="http://schemas.microsoft.com/office/drawing/2014/main" id="{6255C10B-46D8-E247-89E7-7DE364A94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51986" flipH="1">
            <a:off x="4990889" y="1157250"/>
            <a:ext cx="521138" cy="479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D116B111-54D2-0344-B366-3C4A9B0A42EE}"/>
              </a:ext>
            </a:extLst>
          </p:cNvPr>
          <p:cNvSpPr/>
          <p:nvPr/>
        </p:nvSpPr>
        <p:spPr>
          <a:xfrm>
            <a:off x="4469875" y="671558"/>
            <a:ext cx="1670192" cy="40011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Foto do autor principal apresentador </a:t>
            </a:r>
            <a:endParaRPr lang="pt-BR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511FC21D-A5AC-C242-9779-E03D40411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52" y="5263124"/>
            <a:ext cx="1055013" cy="1015663"/>
          </a:xfrm>
          <a:prstGeom prst="rect">
            <a:avLst/>
          </a:prstGeom>
          <a:solidFill>
            <a:srgbClr val="FFFFFF"/>
          </a:solidFill>
          <a:ln w="2540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1000" dirty="0">
                <a:latin typeface="Arial" panose="020B0604020202020204" pitchFamily="34" charset="0"/>
                <a:cs typeface="Arial" panose="020B0604020202020204" pitchFamily="34" charset="0"/>
              </a:rPr>
              <a:t>Área destinada ao autor para montagem dos elementos estruturais de seu trabalho</a:t>
            </a:r>
            <a:endParaRPr kumimoji="0" lang="pt-BR" altLang="pt-B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7" descr="page2image1068447504">
            <a:extLst>
              <a:ext uri="{FF2B5EF4-FFF2-40B4-BE49-F238E27FC236}">
                <a16:creationId xmlns:a16="http://schemas.microsoft.com/office/drawing/2014/main" id="{06B6B08F-9F27-CD4C-B82D-E4699E940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9818">
            <a:off x="820837" y="4775181"/>
            <a:ext cx="577688" cy="531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0E21485-4C87-E941-BD5A-AD318264ED8A}"/>
              </a:ext>
            </a:extLst>
          </p:cNvPr>
          <p:cNvSpPr/>
          <p:nvPr/>
        </p:nvSpPr>
        <p:spPr>
          <a:xfrm>
            <a:off x="1145842" y="1404595"/>
            <a:ext cx="4616887" cy="66821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633BBDD-2E76-2A49-AE1C-300AFB4AB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2667" y="1571295"/>
            <a:ext cx="441455" cy="444003"/>
          </a:xfrm>
          <a:prstGeom prst="rect">
            <a:avLst/>
          </a:prstGeom>
          <a:ln w="60325"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7AB0591-C6B7-2341-8BCF-C44938A2C8EE}"/>
              </a:ext>
            </a:extLst>
          </p:cNvPr>
          <p:cNvSpPr txBox="1"/>
          <p:nvPr/>
        </p:nvSpPr>
        <p:spPr>
          <a:xfrm>
            <a:off x="1743443" y="1627418"/>
            <a:ext cx="3508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Número do Trabalho – Título do Trabalho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B040AAF1-11D0-7444-BC83-61F2EDC875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497" y="1477496"/>
            <a:ext cx="399192" cy="4938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55204019-B6BA-3B48-9AB9-C7309908CD55}"/>
              </a:ext>
            </a:extLst>
          </p:cNvPr>
          <p:cNvSpPr txBox="1"/>
          <p:nvPr/>
        </p:nvSpPr>
        <p:spPr>
          <a:xfrm>
            <a:off x="1149150" y="2007415"/>
            <a:ext cx="46497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b="1" dirty="0"/>
              <a:t>TESTUT, Jean Leo</a:t>
            </a:r>
            <a:r>
              <a:rPr lang="pt-BR" sz="800" dirty="0"/>
              <a:t>; LATARJET, André; </a:t>
            </a:r>
            <a:r>
              <a:rPr lang="pt-BR" sz="700" dirty="0"/>
              <a:t>CRUVEILHIER</a:t>
            </a:r>
            <a:r>
              <a:rPr lang="pt-BR" sz="800" dirty="0"/>
              <a:t>, Jean; BOURGERY, Jean-Baptiste Marc; VESALIUS, Andreas*</a:t>
            </a:r>
            <a:endParaRPr lang="pt-BR" sz="800" baseline="30000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50B32B0-A5AE-C245-ABFD-CDE323132F5C}"/>
              </a:ext>
            </a:extLst>
          </p:cNvPr>
          <p:cNvSpPr txBox="1"/>
          <p:nvPr/>
        </p:nvSpPr>
        <p:spPr>
          <a:xfrm>
            <a:off x="1356460" y="2599049"/>
            <a:ext cx="4264402" cy="5355312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Área de trabalho</a:t>
            </a:r>
          </a:p>
          <a:p>
            <a:pPr algn="ctr"/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01C0BFA2-E32E-7C44-850D-6D7B85427E05}"/>
              </a:ext>
            </a:extLst>
          </p:cNvPr>
          <p:cNvSpPr txBox="1"/>
          <p:nvPr/>
        </p:nvSpPr>
        <p:spPr>
          <a:xfrm>
            <a:off x="3097122" y="2147003"/>
            <a:ext cx="9316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00" dirty="0"/>
              <a:t>Universidade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B808B42A-5181-9B4F-B354-9490B0F852A0}"/>
              </a:ext>
            </a:extLst>
          </p:cNvPr>
          <p:cNvSpPr txBox="1"/>
          <p:nvPr/>
        </p:nvSpPr>
        <p:spPr>
          <a:xfrm>
            <a:off x="3109947" y="2332494"/>
            <a:ext cx="90601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900" dirty="0"/>
              <a:t>Cidade - Estado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F2249E1E-03CB-4C41-9602-DE53BA6DA03B}"/>
              </a:ext>
            </a:extLst>
          </p:cNvPr>
          <p:cNvSpPr/>
          <p:nvPr/>
        </p:nvSpPr>
        <p:spPr>
          <a:xfrm>
            <a:off x="5942235" y="2424176"/>
            <a:ext cx="819556" cy="400110"/>
          </a:xfrm>
          <a:prstGeom prst="rect">
            <a:avLst/>
          </a:prstGeom>
          <a:ln w="254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1000" dirty="0">
                <a:latin typeface="Arial" panose="020B0604020202020204" pitchFamily="34" charset="0"/>
                <a:cs typeface="Arial" panose="020B0604020202020204" pitchFamily="34" charset="0"/>
              </a:rPr>
              <a:t>Autores e Orientador</a:t>
            </a:r>
            <a:endParaRPr lang="pt-BR" sz="10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7" descr="page2image1068447504">
            <a:extLst>
              <a:ext uri="{FF2B5EF4-FFF2-40B4-BE49-F238E27FC236}">
                <a16:creationId xmlns:a16="http://schemas.microsoft.com/office/drawing/2014/main" id="{A11DA6F3-132D-EC46-9D29-CE441EF6D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42801" flipH="1" flipV="1">
            <a:off x="5558461" y="2179006"/>
            <a:ext cx="394167" cy="36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8409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103</Words>
  <Application>Microsoft Macintosh PowerPoint</Application>
  <PresentationFormat>Papel A4 (210 x 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Henrique Barros</dc:creator>
  <cp:lastModifiedBy>Henrique Barros</cp:lastModifiedBy>
  <cp:revision>5</cp:revision>
  <dcterms:created xsi:type="dcterms:W3CDTF">2022-05-19T17:44:48Z</dcterms:created>
  <dcterms:modified xsi:type="dcterms:W3CDTF">2022-05-19T18:32:51Z</dcterms:modified>
</cp:coreProperties>
</file>