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78239" y="-700994"/>
            <a:ext cx="4088628" cy="40886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4325" y="457200"/>
            <a:ext cx="3800475" cy="17722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48650" y="3856569"/>
            <a:ext cx="11394246" cy="26206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65079">
            <a:off x="9307930" y="1967701"/>
            <a:ext cx="18717873" cy="63515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777871" y="407583"/>
            <a:ext cx="1139424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SEMANA DE ENFERMAGEM 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ESTADUAL DO MARANHÃO</a:t>
            </a: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CAMPUS COLINAS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28800" y="4603510"/>
            <a:ext cx="15890155" cy="1106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9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TÍTULO DO TRABALHO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02104" y="6821827"/>
            <a:ext cx="3145780" cy="644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9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¹Autor/relator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49759" y="9206444"/>
            <a:ext cx="13792028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¹Discente do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Enfermagem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UEMA – Campus Colinas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²Docente do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Enfermagem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UEMA – Campus Colinas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78239" y="-700994"/>
            <a:ext cx="4088628" cy="40886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27214"/>
            <a:ext cx="4305300" cy="7938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265079">
            <a:off x="9307930" y="1967701"/>
            <a:ext cx="18717873" cy="6351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620809" y="1083633"/>
            <a:ext cx="3046382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2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78239" y="-700994"/>
            <a:ext cx="4088628" cy="40886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27214"/>
            <a:ext cx="4305300" cy="7938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265079">
            <a:off x="9307930" y="1967701"/>
            <a:ext cx="18717873" cy="6351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620809" y="1083633"/>
            <a:ext cx="3046382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2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52588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78239" y="-700994"/>
            <a:ext cx="4088628" cy="40886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27214"/>
            <a:ext cx="4305300" cy="7938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265079">
            <a:off x="9307930" y="1967701"/>
            <a:ext cx="18717873" cy="6351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620809" y="1083633"/>
            <a:ext cx="3046382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2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</a:p>
        </p:txBody>
      </p:sp>
    </p:spTree>
    <p:extLst>
      <p:ext uri="{BB962C8B-B14F-4D97-AF65-F5344CB8AC3E}">
        <p14:creationId xmlns:p14="http://schemas.microsoft.com/office/powerpoint/2010/main" val="97454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78239" y="-700994"/>
            <a:ext cx="4088628" cy="40886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27214"/>
            <a:ext cx="4305300" cy="7938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265079">
            <a:off x="9307930" y="1967701"/>
            <a:ext cx="18717873" cy="6351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620809" y="1083633"/>
            <a:ext cx="3046382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2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17481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78239" y="-700994"/>
            <a:ext cx="4088628" cy="40886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27214"/>
            <a:ext cx="4305300" cy="7938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265079">
            <a:off x="9307930" y="1967701"/>
            <a:ext cx="18717873" cy="6351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15304" y="1348763"/>
            <a:ext cx="8457391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2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CONCLUSÃO/CONSIDERAÇÕES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58051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78239" y="-700994"/>
            <a:ext cx="4088628" cy="40886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27214"/>
            <a:ext cx="4305300" cy="7938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265079">
            <a:off x="9307930" y="1967701"/>
            <a:ext cx="18717873" cy="6351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15304" y="1348763"/>
            <a:ext cx="8457391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2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986361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</Words>
  <Application>Microsoft Office PowerPoint</Application>
  <PresentationFormat>Personalizar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Times New Roman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 SEMANA DE ENFERMAGEM Universidade Estadual do Maranhão CENTRO DE ENSINO SUPERIOR DE COLINAS</dc:title>
  <cp:lastModifiedBy>Mayara Melo</cp:lastModifiedBy>
  <cp:revision>2</cp:revision>
  <dcterms:created xsi:type="dcterms:W3CDTF">2006-08-16T00:00:00Z</dcterms:created>
  <dcterms:modified xsi:type="dcterms:W3CDTF">2023-05-08T00:07:47Z</dcterms:modified>
  <dc:identifier>DAFiRjSHO7I</dc:identifier>
</cp:coreProperties>
</file>