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89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0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59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01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5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46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20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02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86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62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997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3C2A5-0A14-45E4-A7D0-CD313634B2A1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0B947-A342-42C4-8C63-5F2FA18ED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98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7773" y="1103353"/>
            <a:ext cx="6436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37773" y="1500748"/>
            <a:ext cx="643624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1º autor</a:t>
            </a:r>
            <a:r>
              <a:rPr lang="pt-BR" sz="10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Nome do 2º autor</a:t>
            </a:r>
            <a:r>
              <a:rPr lang="pt-BR" sz="10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Nome do 3º autor</a:t>
            </a:r>
            <a:r>
              <a:rPr lang="pt-BR" sz="10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Nome do 4º autor</a:t>
            </a:r>
            <a:r>
              <a:rPr lang="pt-BR" sz="10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pt-BR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5º </a:t>
            </a:r>
            <a:r>
              <a:rPr lang="pt-BR" sz="1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pt-BR" sz="1000" b="1" u="sng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pt-BR" sz="1000" b="1" u="sng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pt-BR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Titulação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Instituição, Departamento, Cidade, País; </a:t>
            </a:r>
            <a:r>
              <a:rPr lang="pt-BR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Titulação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Instituição, Departamento, Cidade, País; </a:t>
            </a:r>
            <a:r>
              <a:rPr lang="pt-BR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Titulação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Instituição, Departamento, Cidade, País; </a:t>
            </a:r>
            <a:r>
              <a:rPr lang="pt-BR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Titulação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Instituição, Departamento, Cidade, País; </a:t>
            </a:r>
            <a:r>
              <a:rPr lang="pt-BR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Titulação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Instituição, Departamento, Cidade, País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de cantos arredondados 6"/>
          <p:cNvSpPr/>
          <p:nvPr/>
        </p:nvSpPr>
        <p:spPr>
          <a:xfrm>
            <a:off x="537774" y="2653694"/>
            <a:ext cx="3093999" cy="248247"/>
          </a:xfrm>
          <a:prstGeom prst="roundRect">
            <a:avLst/>
          </a:prstGeom>
          <a:solidFill>
            <a:srgbClr val="0F589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ln w="0">
                  <a:noFill/>
                </a:ln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795713" y="2939082"/>
            <a:ext cx="328136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</a:p>
        </p:txBody>
      </p:sp>
      <p:sp>
        <p:nvSpPr>
          <p:cNvPr id="8" name="Retângulo de cantos arredondados 6"/>
          <p:cNvSpPr/>
          <p:nvPr/>
        </p:nvSpPr>
        <p:spPr>
          <a:xfrm>
            <a:off x="3880020" y="2653694"/>
            <a:ext cx="3093999" cy="248247"/>
          </a:xfrm>
          <a:prstGeom prst="roundRect">
            <a:avLst/>
          </a:prstGeom>
          <a:solidFill>
            <a:srgbClr val="0F589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0">
                  <a:noFill/>
                </a:ln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endParaRPr lang="pt-BR" sz="1400" b="1" dirty="0">
              <a:ln w="0">
                <a:noFill/>
              </a:ln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34713" y="2939082"/>
            <a:ext cx="32790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ipsum.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de cantos arredondados 6"/>
          <p:cNvSpPr/>
          <p:nvPr/>
        </p:nvSpPr>
        <p:spPr>
          <a:xfrm>
            <a:off x="537774" y="5837450"/>
            <a:ext cx="3093999" cy="248247"/>
          </a:xfrm>
          <a:prstGeom prst="roundRect">
            <a:avLst/>
          </a:prstGeom>
          <a:solidFill>
            <a:srgbClr val="0F589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0">
                  <a:noFill/>
                </a:ln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  <a:endParaRPr lang="pt-BR" sz="1400" b="1" dirty="0">
              <a:ln w="0">
                <a:noFill/>
              </a:ln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34713" y="6116353"/>
            <a:ext cx="32790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ipsum.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ângulo de cantos arredondados 6"/>
          <p:cNvSpPr/>
          <p:nvPr/>
        </p:nvSpPr>
        <p:spPr>
          <a:xfrm>
            <a:off x="537774" y="7075813"/>
            <a:ext cx="3093999" cy="248247"/>
          </a:xfrm>
          <a:prstGeom prst="roundRect">
            <a:avLst/>
          </a:prstGeom>
          <a:solidFill>
            <a:srgbClr val="0F589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0">
                  <a:noFill/>
                </a:ln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  <a:endParaRPr lang="pt-BR" sz="1400" b="1" dirty="0">
              <a:ln w="0">
                <a:noFill/>
              </a:ln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34713" y="7361201"/>
            <a:ext cx="327903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ipsum.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ângulo de cantos arredondados 6"/>
          <p:cNvSpPr/>
          <p:nvPr/>
        </p:nvSpPr>
        <p:spPr>
          <a:xfrm>
            <a:off x="3898774" y="8148055"/>
            <a:ext cx="3093999" cy="248247"/>
          </a:xfrm>
          <a:prstGeom prst="roundRect">
            <a:avLst/>
          </a:prstGeom>
          <a:solidFill>
            <a:srgbClr val="0F589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0">
                  <a:noFill/>
                </a:ln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sz="1400" b="1" dirty="0">
              <a:ln w="0">
                <a:noFill/>
              </a:ln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795713" y="8433443"/>
            <a:ext cx="32790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ipsum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ipsum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987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426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</dc:creator>
  <cp:lastModifiedBy>Comunicacao</cp:lastModifiedBy>
  <cp:revision>1</cp:revision>
  <dcterms:created xsi:type="dcterms:W3CDTF">2021-10-07T14:38:24Z</dcterms:created>
  <dcterms:modified xsi:type="dcterms:W3CDTF">2021-10-07T14:39:24Z</dcterms:modified>
</cp:coreProperties>
</file>