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</p:sldMasterIdLst>
  <p:sldIdLst>
    <p:sldId id="257" r:id="rId2"/>
  </p:sldIdLst>
  <p:sldSz cx="32040513" cy="467995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13F"/>
    <a:srgbClr val="D6D6D6"/>
    <a:srgbClr val="90B2E2"/>
    <a:srgbClr val="7E0087"/>
    <a:srgbClr val="11264F"/>
    <a:srgbClr val="80DE58"/>
    <a:srgbClr val="85E65C"/>
    <a:srgbClr val="172214"/>
    <a:srgbClr val="000000"/>
    <a:srgbClr val="FF3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3B4EC7-7007-4310-BD05-D63303520F52}" v="1" dt="2026-03-07T18:09:02.2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>
        <p:scale>
          <a:sx n="10" d="100"/>
          <a:sy n="10" d="100"/>
        </p:scale>
        <p:origin x="2394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o Sergio" userId="80352d3ebb58a2fa" providerId="LiveId" clId="{F18E40B4-BE8D-470D-A095-CB8F8F21BAD1}"/>
    <pc:docChg chg="undo redo custSel modSld">
      <pc:chgData name="Paulo Sergio" userId="80352d3ebb58a2fa" providerId="LiveId" clId="{F18E40B4-BE8D-470D-A095-CB8F8F21BAD1}" dt="2026-03-07T18:11:13.879" v="118" actId="207"/>
      <pc:docMkLst>
        <pc:docMk/>
      </pc:docMkLst>
      <pc:sldChg chg="addSp delSp modSp mod setBg">
        <pc:chgData name="Paulo Sergio" userId="80352d3ebb58a2fa" providerId="LiveId" clId="{F18E40B4-BE8D-470D-A095-CB8F8F21BAD1}" dt="2026-03-07T18:11:13.879" v="118" actId="207"/>
        <pc:sldMkLst>
          <pc:docMk/>
          <pc:sldMk cId="3770233141" sldId="257"/>
        </pc:sldMkLst>
        <pc:spChg chg="mod">
          <ac:chgData name="Paulo Sergio" userId="80352d3ebb58a2fa" providerId="LiveId" clId="{F18E40B4-BE8D-470D-A095-CB8F8F21BAD1}" dt="2026-03-07T18:10:08.976" v="113" actId="207"/>
          <ac:spMkLst>
            <pc:docMk/>
            <pc:sldMk cId="3770233141" sldId="257"/>
            <ac:spMk id="3" creationId="{977B61E7-9C37-43AF-A1BA-708C9EAB27EB}"/>
          </ac:spMkLst>
        </pc:spChg>
        <pc:spChg chg="mod">
          <ac:chgData name="Paulo Sergio" userId="80352d3ebb58a2fa" providerId="LiveId" clId="{F18E40B4-BE8D-470D-A095-CB8F8F21BAD1}" dt="2026-03-07T18:10:13.325" v="114" actId="207"/>
          <ac:spMkLst>
            <pc:docMk/>
            <pc:sldMk cId="3770233141" sldId="257"/>
            <ac:spMk id="4" creationId="{67872EC8-D0BB-4B24-B9DC-E74288D009C3}"/>
          </ac:spMkLst>
        </pc:spChg>
        <pc:spChg chg="mod">
          <ac:chgData name="Paulo Sergio" userId="80352d3ebb58a2fa" providerId="LiveId" clId="{F18E40B4-BE8D-470D-A095-CB8F8F21BAD1}" dt="2026-03-07T18:10:48.514" v="115" actId="207"/>
          <ac:spMkLst>
            <pc:docMk/>
            <pc:sldMk cId="3770233141" sldId="257"/>
            <ac:spMk id="5" creationId="{C8CCED12-76C7-45ED-B227-17E0C55D97F6}"/>
          </ac:spMkLst>
        </pc:spChg>
        <pc:spChg chg="mod">
          <ac:chgData name="Paulo Sergio" userId="80352d3ebb58a2fa" providerId="LiveId" clId="{F18E40B4-BE8D-470D-A095-CB8F8F21BAD1}" dt="2026-03-07T18:11:08.533" v="116" actId="207"/>
          <ac:spMkLst>
            <pc:docMk/>
            <pc:sldMk cId="3770233141" sldId="257"/>
            <ac:spMk id="6" creationId="{7880689E-090D-404A-A379-5FA01E5C5E44}"/>
          </ac:spMkLst>
        </pc:spChg>
        <pc:spChg chg="mod">
          <ac:chgData name="Paulo Sergio" userId="80352d3ebb58a2fa" providerId="LiveId" clId="{F18E40B4-BE8D-470D-A095-CB8F8F21BAD1}" dt="2026-03-07T18:10:48.514" v="115" actId="207"/>
          <ac:spMkLst>
            <pc:docMk/>
            <pc:sldMk cId="3770233141" sldId="257"/>
            <ac:spMk id="7" creationId="{24773C44-ADD6-4F73-99E3-C59609FCAFFE}"/>
          </ac:spMkLst>
        </pc:spChg>
        <pc:spChg chg="mod">
          <ac:chgData name="Paulo Sergio" userId="80352d3ebb58a2fa" providerId="LiveId" clId="{F18E40B4-BE8D-470D-A095-CB8F8F21BAD1}" dt="2026-03-07T18:11:08.533" v="116" actId="207"/>
          <ac:spMkLst>
            <pc:docMk/>
            <pc:sldMk cId="3770233141" sldId="257"/>
            <ac:spMk id="8" creationId="{08CCAD56-8CAF-4E67-B602-A23F868EBA60}"/>
          </ac:spMkLst>
        </pc:spChg>
        <pc:spChg chg="mod">
          <ac:chgData name="Paulo Sergio" userId="80352d3ebb58a2fa" providerId="LiveId" clId="{F18E40B4-BE8D-470D-A095-CB8F8F21BAD1}" dt="2026-03-07T18:10:48.514" v="115" actId="207"/>
          <ac:spMkLst>
            <pc:docMk/>
            <pc:sldMk cId="3770233141" sldId="257"/>
            <ac:spMk id="9" creationId="{0890258A-21FE-4B7D-80CD-DEBFF2D1CF56}"/>
          </ac:spMkLst>
        </pc:spChg>
        <pc:spChg chg="mod">
          <ac:chgData name="Paulo Sergio" userId="80352d3ebb58a2fa" providerId="LiveId" clId="{F18E40B4-BE8D-470D-A095-CB8F8F21BAD1}" dt="2026-03-07T18:11:08.533" v="116" actId="207"/>
          <ac:spMkLst>
            <pc:docMk/>
            <pc:sldMk cId="3770233141" sldId="257"/>
            <ac:spMk id="10" creationId="{98386149-3F4E-4E79-AB58-404BCD491B76}"/>
          </ac:spMkLst>
        </pc:spChg>
        <pc:spChg chg="mod">
          <ac:chgData name="Paulo Sergio" userId="80352d3ebb58a2fa" providerId="LiveId" clId="{F18E40B4-BE8D-470D-A095-CB8F8F21BAD1}" dt="2026-03-07T18:11:13.879" v="118" actId="207"/>
          <ac:spMkLst>
            <pc:docMk/>
            <pc:sldMk cId="3770233141" sldId="257"/>
            <ac:spMk id="11" creationId="{8E0DFB3B-F5C8-459E-B009-59BF04C79C2E}"/>
          </ac:spMkLst>
        </pc:spChg>
        <pc:spChg chg="mod">
          <ac:chgData name="Paulo Sergio" userId="80352d3ebb58a2fa" providerId="LiveId" clId="{F18E40B4-BE8D-470D-A095-CB8F8F21BAD1}" dt="2026-03-07T18:11:08.533" v="116" actId="207"/>
          <ac:spMkLst>
            <pc:docMk/>
            <pc:sldMk cId="3770233141" sldId="257"/>
            <ac:spMk id="12" creationId="{280977DD-0667-4DF8-9F22-2BD1175E16BE}"/>
          </ac:spMkLst>
        </pc:spChg>
        <pc:spChg chg="mod">
          <ac:chgData name="Paulo Sergio" userId="80352d3ebb58a2fa" providerId="LiveId" clId="{F18E40B4-BE8D-470D-A095-CB8F8F21BAD1}" dt="2026-03-07T18:10:48.514" v="115" actId="207"/>
          <ac:spMkLst>
            <pc:docMk/>
            <pc:sldMk cId="3770233141" sldId="257"/>
            <ac:spMk id="13" creationId="{143177FF-B807-4E7D-B5F1-931C82F93CA1}"/>
          </ac:spMkLst>
        </pc:spChg>
        <pc:spChg chg="mod">
          <ac:chgData name="Paulo Sergio" userId="80352d3ebb58a2fa" providerId="LiveId" clId="{F18E40B4-BE8D-470D-A095-CB8F8F21BAD1}" dt="2026-03-07T18:11:08.533" v="116" actId="207"/>
          <ac:spMkLst>
            <pc:docMk/>
            <pc:sldMk cId="3770233141" sldId="257"/>
            <ac:spMk id="14" creationId="{A0D7F614-7194-4DB9-B8CF-D36FF8D9444C}"/>
          </ac:spMkLst>
        </pc:spChg>
        <pc:spChg chg="mod">
          <ac:chgData name="Paulo Sergio" userId="80352d3ebb58a2fa" providerId="LiveId" clId="{F18E40B4-BE8D-470D-A095-CB8F8F21BAD1}" dt="2026-03-07T18:10:48.514" v="115" actId="207"/>
          <ac:spMkLst>
            <pc:docMk/>
            <pc:sldMk cId="3770233141" sldId="257"/>
            <ac:spMk id="15" creationId="{26EE28D2-2027-4EB8-AFF4-CD6BBB9A709D}"/>
          </ac:spMkLst>
        </pc:spChg>
        <pc:spChg chg="mod">
          <ac:chgData name="Paulo Sergio" userId="80352d3ebb58a2fa" providerId="LiveId" clId="{F18E40B4-BE8D-470D-A095-CB8F8F21BAD1}" dt="2026-03-07T18:11:08.533" v="116" actId="207"/>
          <ac:spMkLst>
            <pc:docMk/>
            <pc:sldMk cId="3770233141" sldId="257"/>
            <ac:spMk id="16" creationId="{D4296552-4EC9-4505-826B-DEC69C05EE3A}"/>
          </ac:spMkLst>
        </pc:spChg>
        <pc:picChg chg="add del mod modCrop">
          <ac:chgData name="Paulo Sergio" userId="80352d3ebb58a2fa" providerId="LiveId" clId="{F18E40B4-BE8D-470D-A095-CB8F8F21BAD1}" dt="2026-03-07T18:05:17.159" v="103" actId="478"/>
          <ac:picMkLst>
            <pc:docMk/>
            <pc:sldMk cId="3770233141" sldId="257"/>
            <ac:picMk id="17" creationId="{BC86AED9-AB13-CFB3-8988-CA0E6BCA1831}"/>
          </ac:picMkLst>
        </pc:picChg>
        <pc:picChg chg="add mod modCrop">
          <ac:chgData name="Paulo Sergio" userId="80352d3ebb58a2fa" providerId="LiveId" clId="{F18E40B4-BE8D-470D-A095-CB8F8F21BAD1}" dt="2026-03-07T18:09:46.249" v="111" actId="1076"/>
          <ac:picMkLst>
            <pc:docMk/>
            <pc:sldMk cId="3770233141" sldId="257"/>
            <ac:picMk id="18" creationId="{A72C3934-2297-610B-F4D9-BFEF6DF6BD38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6DC33B-43E6-4CB8-2C09-5374537C09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05064" y="7659088"/>
            <a:ext cx="24030385" cy="16293159"/>
          </a:xfrm>
        </p:spPr>
        <p:txBody>
          <a:bodyPr anchor="b"/>
          <a:lstStyle>
            <a:lvl1pPr algn="ctr">
              <a:defRPr sz="15768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CB97423-E59D-1CC9-4CBE-A795B2A14D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05064" y="24580574"/>
            <a:ext cx="24030385" cy="11299043"/>
          </a:xfrm>
        </p:spPr>
        <p:txBody>
          <a:bodyPr/>
          <a:lstStyle>
            <a:lvl1pPr marL="0" indent="0" algn="ctr">
              <a:buNone/>
              <a:defRPr sz="6307"/>
            </a:lvl1pPr>
            <a:lvl2pPr marL="1201522" indent="0" algn="ctr">
              <a:buNone/>
              <a:defRPr sz="5256"/>
            </a:lvl2pPr>
            <a:lvl3pPr marL="2403043" indent="0" algn="ctr">
              <a:buNone/>
              <a:defRPr sz="4730"/>
            </a:lvl3pPr>
            <a:lvl4pPr marL="3604565" indent="0" algn="ctr">
              <a:buNone/>
              <a:defRPr sz="4205"/>
            </a:lvl4pPr>
            <a:lvl5pPr marL="4806086" indent="0" algn="ctr">
              <a:buNone/>
              <a:defRPr sz="4205"/>
            </a:lvl5pPr>
            <a:lvl6pPr marL="6007608" indent="0" algn="ctr">
              <a:buNone/>
              <a:defRPr sz="4205"/>
            </a:lvl6pPr>
            <a:lvl7pPr marL="7209130" indent="0" algn="ctr">
              <a:buNone/>
              <a:defRPr sz="4205"/>
            </a:lvl7pPr>
            <a:lvl8pPr marL="8410651" indent="0" algn="ctr">
              <a:buNone/>
              <a:defRPr sz="4205"/>
            </a:lvl8pPr>
            <a:lvl9pPr marL="9612173" indent="0" algn="ctr">
              <a:buNone/>
              <a:defRPr sz="4205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EA61703-77EF-626A-58EA-89741688E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A7ABD-54A6-4195-B33E-0FD1A65774EE}" type="datetimeFigureOut">
              <a:rPr lang="pt-BR" smtClean="0"/>
              <a:t>07/03/2026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5D84D48-90F4-3131-23B0-991A69342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0329290-5DFE-F4C6-05EB-C383258F1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259F6-B0A0-497C-BE73-F91C88F71E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2904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845DD6-FF86-61B4-6930-4379B21ED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92E5822-516D-4218-21B8-5C291210DB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D645BFC-2E56-BC65-07A7-86D5C2A9C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A7ABD-54A6-4195-B33E-0FD1A65774EE}" type="datetimeFigureOut">
              <a:rPr lang="pt-BR" smtClean="0"/>
              <a:t>07/03/2026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96E945F-9667-9558-0D30-6338D59D0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E25BF38-453D-E488-E184-AB00509F8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259F6-B0A0-497C-BE73-F91C88F71E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3518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8A3A6FA-8D8E-D3AF-861A-3D76D4C891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22928992" y="2491640"/>
            <a:ext cx="6908736" cy="39660413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9472E7C-54DD-2B45-0DB4-FFB4879EBE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202785" y="2491640"/>
            <a:ext cx="20325700" cy="39660413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2A5503E-F0AF-9349-2571-A89C691D6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A7ABD-54A6-4195-B33E-0FD1A65774EE}" type="datetimeFigureOut">
              <a:rPr lang="pt-BR" smtClean="0"/>
              <a:t>07/03/2026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71081F9-8E37-80FD-A1BD-B4B9ACD65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258E80B-4CCA-304A-CFC7-84C1F5927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259F6-B0A0-497C-BE73-F91C88F71E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967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4BD6B1-E49F-17CA-3832-48C3464C0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DD40736-DF7F-7C41-278E-023316D83F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6323963-0BE9-4DEB-D693-01CE0AB83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A7ABD-54A6-4195-B33E-0FD1A65774EE}" type="datetimeFigureOut">
              <a:rPr lang="pt-BR" smtClean="0"/>
              <a:t>07/03/2026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110533D-EF07-AD4B-EE5D-293FDE071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1B73F0D-1C9F-07D3-B921-F40120C29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259F6-B0A0-497C-BE73-F91C88F71E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2286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A171DA-8A36-D428-E42D-9EEFC16EE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6098" y="11667382"/>
            <a:ext cx="27634942" cy="19467289"/>
          </a:xfrm>
        </p:spPr>
        <p:txBody>
          <a:bodyPr anchor="b"/>
          <a:lstStyle>
            <a:lvl1pPr>
              <a:defRPr sz="15768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D3D4FD4-7CCA-40EB-1F47-88B6F7C080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86098" y="31318839"/>
            <a:ext cx="27634942" cy="10237387"/>
          </a:xfrm>
        </p:spPr>
        <p:txBody>
          <a:bodyPr/>
          <a:lstStyle>
            <a:lvl1pPr marL="0" indent="0">
              <a:buNone/>
              <a:defRPr sz="6307">
                <a:solidFill>
                  <a:schemeClr val="tx1">
                    <a:tint val="75000"/>
                  </a:schemeClr>
                </a:solidFill>
              </a:defRPr>
            </a:lvl1pPr>
            <a:lvl2pPr marL="1201522" indent="0">
              <a:buNone/>
              <a:defRPr sz="5256">
                <a:solidFill>
                  <a:schemeClr val="tx1">
                    <a:tint val="75000"/>
                  </a:schemeClr>
                </a:solidFill>
              </a:defRPr>
            </a:lvl2pPr>
            <a:lvl3pPr marL="2403043" indent="0">
              <a:buNone/>
              <a:defRPr sz="4730">
                <a:solidFill>
                  <a:schemeClr val="tx1">
                    <a:tint val="75000"/>
                  </a:schemeClr>
                </a:solidFill>
              </a:defRPr>
            </a:lvl3pPr>
            <a:lvl4pPr marL="3604565" indent="0">
              <a:buNone/>
              <a:defRPr sz="4205">
                <a:solidFill>
                  <a:schemeClr val="tx1">
                    <a:tint val="75000"/>
                  </a:schemeClr>
                </a:solidFill>
              </a:defRPr>
            </a:lvl4pPr>
            <a:lvl5pPr marL="4806086" indent="0">
              <a:buNone/>
              <a:defRPr sz="4205">
                <a:solidFill>
                  <a:schemeClr val="tx1">
                    <a:tint val="75000"/>
                  </a:schemeClr>
                </a:solidFill>
              </a:defRPr>
            </a:lvl5pPr>
            <a:lvl6pPr marL="6007608" indent="0">
              <a:buNone/>
              <a:defRPr sz="4205">
                <a:solidFill>
                  <a:schemeClr val="tx1">
                    <a:tint val="75000"/>
                  </a:schemeClr>
                </a:solidFill>
              </a:defRPr>
            </a:lvl6pPr>
            <a:lvl7pPr marL="7209130" indent="0">
              <a:buNone/>
              <a:defRPr sz="4205">
                <a:solidFill>
                  <a:schemeClr val="tx1">
                    <a:tint val="75000"/>
                  </a:schemeClr>
                </a:solidFill>
              </a:defRPr>
            </a:lvl7pPr>
            <a:lvl8pPr marL="8410651" indent="0">
              <a:buNone/>
              <a:defRPr sz="4205">
                <a:solidFill>
                  <a:schemeClr val="tx1">
                    <a:tint val="75000"/>
                  </a:schemeClr>
                </a:solidFill>
              </a:defRPr>
            </a:lvl8pPr>
            <a:lvl9pPr marL="9612173" indent="0">
              <a:buNone/>
              <a:defRPr sz="420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2ABB8C8-BD25-5139-A7F1-FA4C558CE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A7ABD-54A6-4195-B33E-0FD1A65774EE}" type="datetimeFigureOut">
              <a:rPr lang="pt-BR" smtClean="0"/>
              <a:t>07/03/2026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FBAF5C0-668D-83A1-9D9B-FF0CA416F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7EA467A-6264-F1D3-34C6-6B6F6F973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259F6-B0A0-497C-BE73-F91C88F71E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7769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BD2CB1-5C8E-F207-0BC6-29B963F4C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33B1DE6-13DC-1C4C-BA4D-48F0B54E39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02785" y="12458200"/>
            <a:ext cx="13617218" cy="2969385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16278E1-D2EA-3A2A-C94F-EDD37FA708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220510" y="12458200"/>
            <a:ext cx="13617218" cy="2969385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A3F4664-1226-D1D8-5462-EE01E19F3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A7ABD-54A6-4195-B33E-0FD1A65774EE}" type="datetimeFigureOut">
              <a:rPr lang="pt-BR" smtClean="0"/>
              <a:t>07/03/2026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62B67C3-C9A1-71FE-3742-89C5FE6CB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B7160DF-A9B1-7F30-B30C-4DF49001D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259F6-B0A0-497C-BE73-F91C88F71E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8618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01696A-0BF2-1008-7976-E3E2CD9A7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6959" y="2491644"/>
            <a:ext cx="27634942" cy="9045740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1C028F7-8137-DD41-7DBA-333487781D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6960" y="11472381"/>
            <a:ext cx="13554638" cy="5622437"/>
          </a:xfrm>
        </p:spPr>
        <p:txBody>
          <a:bodyPr anchor="b"/>
          <a:lstStyle>
            <a:lvl1pPr marL="0" indent="0">
              <a:buNone/>
              <a:defRPr sz="6307" b="1"/>
            </a:lvl1pPr>
            <a:lvl2pPr marL="1201522" indent="0">
              <a:buNone/>
              <a:defRPr sz="5256" b="1"/>
            </a:lvl2pPr>
            <a:lvl3pPr marL="2403043" indent="0">
              <a:buNone/>
              <a:defRPr sz="4730" b="1"/>
            </a:lvl3pPr>
            <a:lvl4pPr marL="3604565" indent="0">
              <a:buNone/>
              <a:defRPr sz="4205" b="1"/>
            </a:lvl4pPr>
            <a:lvl5pPr marL="4806086" indent="0">
              <a:buNone/>
              <a:defRPr sz="4205" b="1"/>
            </a:lvl5pPr>
            <a:lvl6pPr marL="6007608" indent="0">
              <a:buNone/>
              <a:defRPr sz="4205" b="1"/>
            </a:lvl6pPr>
            <a:lvl7pPr marL="7209130" indent="0">
              <a:buNone/>
              <a:defRPr sz="4205" b="1"/>
            </a:lvl7pPr>
            <a:lvl8pPr marL="8410651" indent="0">
              <a:buNone/>
              <a:defRPr sz="4205" b="1"/>
            </a:lvl8pPr>
            <a:lvl9pPr marL="9612173" indent="0">
              <a:buNone/>
              <a:defRPr sz="4205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E8F8EB0-0B7E-E857-AD7E-425351CB12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06960" y="17094818"/>
            <a:ext cx="13554638" cy="25143901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011C2E9C-9051-F857-268B-29F092EF19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6220510" y="11472381"/>
            <a:ext cx="13621391" cy="5622437"/>
          </a:xfrm>
        </p:spPr>
        <p:txBody>
          <a:bodyPr anchor="b"/>
          <a:lstStyle>
            <a:lvl1pPr marL="0" indent="0">
              <a:buNone/>
              <a:defRPr sz="6307" b="1"/>
            </a:lvl1pPr>
            <a:lvl2pPr marL="1201522" indent="0">
              <a:buNone/>
              <a:defRPr sz="5256" b="1"/>
            </a:lvl2pPr>
            <a:lvl3pPr marL="2403043" indent="0">
              <a:buNone/>
              <a:defRPr sz="4730" b="1"/>
            </a:lvl3pPr>
            <a:lvl4pPr marL="3604565" indent="0">
              <a:buNone/>
              <a:defRPr sz="4205" b="1"/>
            </a:lvl4pPr>
            <a:lvl5pPr marL="4806086" indent="0">
              <a:buNone/>
              <a:defRPr sz="4205" b="1"/>
            </a:lvl5pPr>
            <a:lvl6pPr marL="6007608" indent="0">
              <a:buNone/>
              <a:defRPr sz="4205" b="1"/>
            </a:lvl6pPr>
            <a:lvl7pPr marL="7209130" indent="0">
              <a:buNone/>
              <a:defRPr sz="4205" b="1"/>
            </a:lvl7pPr>
            <a:lvl8pPr marL="8410651" indent="0">
              <a:buNone/>
              <a:defRPr sz="4205" b="1"/>
            </a:lvl8pPr>
            <a:lvl9pPr marL="9612173" indent="0">
              <a:buNone/>
              <a:defRPr sz="4205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3A4C258E-86F2-EB0C-0481-92EE29CBCA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6220510" y="17094818"/>
            <a:ext cx="13621391" cy="25143901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C06859E4-5E78-71BD-308A-6AC90B902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A7ABD-54A6-4195-B33E-0FD1A65774EE}" type="datetimeFigureOut">
              <a:rPr lang="pt-BR" smtClean="0"/>
              <a:t>07/03/2026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9FDD4A08-DA02-EFA2-F60A-214CB154B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7F1797E2-0462-1130-CE81-39E206BC3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259F6-B0A0-497C-BE73-F91C88F71E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3736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0D4DBD-98EC-484D-1D8B-5A859AF325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79726415-DDD4-7623-6FF2-CC2A7A796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A7ABD-54A6-4195-B33E-0FD1A65774EE}" type="datetimeFigureOut">
              <a:rPr lang="pt-BR" smtClean="0"/>
              <a:t>07/03/2026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1EF8FBC-8B09-F5D4-6027-8054571DE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C19B8A29-160A-DFB4-4D75-1E90D9948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259F6-B0A0-497C-BE73-F91C88F71E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8670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F2749955-A867-BD4C-0F44-0A9009DFF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A7ABD-54A6-4195-B33E-0FD1A65774EE}" type="datetimeFigureOut">
              <a:rPr lang="pt-BR" smtClean="0"/>
              <a:t>07/03/2026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F8518BAF-5766-C618-86E6-8398477F5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42D9602-1893-CB1C-B451-84CEE9269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259F6-B0A0-497C-BE73-F91C88F71E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1827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DCE811-05E6-DDF1-EFDB-349C8C7DA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6960" y="3119967"/>
            <a:ext cx="10333899" cy="10919883"/>
          </a:xfrm>
        </p:spPr>
        <p:txBody>
          <a:bodyPr anchor="b"/>
          <a:lstStyle>
            <a:lvl1pPr>
              <a:defRPr sz="841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9B7AF82-2D54-BC0D-B8AE-7D6E1E1A1E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21391" y="6738265"/>
            <a:ext cx="16220510" cy="33257978"/>
          </a:xfrm>
        </p:spPr>
        <p:txBody>
          <a:bodyPr/>
          <a:lstStyle>
            <a:lvl1pPr>
              <a:defRPr sz="8410"/>
            </a:lvl1pPr>
            <a:lvl2pPr>
              <a:defRPr sz="7358"/>
            </a:lvl2pPr>
            <a:lvl3pPr>
              <a:defRPr sz="6307"/>
            </a:lvl3pPr>
            <a:lvl4pPr>
              <a:defRPr sz="5256"/>
            </a:lvl4pPr>
            <a:lvl5pPr>
              <a:defRPr sz="5256"/>
            </a:lvl5pPr>
            <a:lvl6pPr>
              <a:defRPr sz="5256"/>
            </a:lvl6pPr>
            <a:lvl7pPr>
              <a:defRPr sz="5256"/>
            </a:lvl7pPr>
            <a:lvl8pPr>
              <a:defRPr sz="5256"/>
            </a:lvl8pPr>
            <a:lvl9pPr>
              <a:defRPr sz="5256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D30299A-69FE-6DCE-1C86-031A77B7CC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06960" y="14039850"/>
            <a:ext cx="10333899" cy="26010559"/>
          </a:xfrm>
        </p:spPr>
        <p:txBody>
          <a:bodyPr/>
          <a:lstStyle>
            <a:lvl1pPr marL="0" indent="0">
              <a:buNone/>
              <a:defRPr sz="4205"/>
            </a:lvl1pPr>
            <a:lvl2pPr marL="1201522" indent="0">
              <a:buNone/>
              <a:defRPr sz="3679"/>
            </a:lvl2pPr>
            <a:lvl3pPr marL="2403043" indent="0">
              <a:buNone/>
              <a:defRPr sz="3154"/>
            </a:lvl3pPr>
            <a:lvl4pPr marL="3604565" indent="0">
              <a:buNone/>
              <a:defRPr sz="2628"/>
            </a:lvl4pPr>
            <a:lvl5pPr marL="4806086" indent="0">
              <a:buNone/>
              <a:defRPr sz="2628"/>
            </a:lvl5pPr>
            <a:lvl6pPr marL="6007608" indent="0">
              <a:buNone/>
              <a:defRPr sz="2628"/>
            </a:lvl6pPr>
            <a:lvl7pPr marL="7209130" indent="0">
              <a:buNone/>
              <a:defRPr sz="2628"/>
            </a:lvl7pPr>
            <a:lvl8pPr marL="8410651" indent="0">
              <a:buNone/>
              <a:defRPr sz="2628"/>
            </a:lvl8pPr>
            <a:lvl9pPr marL="9612173" indent="0">
              <a:buNone/>
              <a:defRPr sz="2628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005D55A-15B8-9644-1058-CACD78E17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A7ABD-54A6-4195-B33E-0FD1A65774EE}" type="datetimeFigureOut">
              <a:rPr lang="pt-BR" smtClean="0"/>
              <a:t>07/03/2026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FD77A75-5D47-3573-1132-953097A50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DE1E05F-DF48-BD0E-F45D-56EC3EBDC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259F6-B0A0-497C-BE73-F91C88F71E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544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382AF0-C38A-F404-A86B-F7B442BEF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6960" y="3119967"/>
            <a:ext cx="10333899" cy="10919883"/>
          </a:xfrm>
        </p:spPr>
        <p:txBody>
          <a:bodyPr anchor="b"/>
          <a:lstStyle>
            <a:lvl1pPr>
              <a:defRPr sz="841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A912E7C-C058-6EFC-D532-54664D1577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3621391" y="6738265"/>
            <a:ext cx="16220510" cy="33257978"/>
          </a:xfrm>
        </p:spPr>
        <p:txBody>
          <a:bodyPr/>
          <a:lstStyle>
            <a:lvl1pPr marL="0" indent="0">
              <a:buNone/>
              <a:defRPr sz="8410"/>
            </a:lvl1pPr>
            <a:lvl2pPr marL="1201522" indent="0">
              <a:buNone/>
              <a:defRPr sz="7358"/>
            </a:lvl2pPr>
            <a:lvl3pPr marL="2403043" indent="0">
              <a:buNone/>
              <a:defRPr sz="6307"/>
            </a:lvl3pPr>
            <a:lvl4pPr marL="3604565" indent="0">
              <a:buNone/>
              <a:defRPr sz="5256"/>
            </a:lvl4pPr>
            <a:lvl5pPr marL="4806086" indent="0">
              <a:buNone/>
              <a:defRPr sz="5256"/>
            </a:lvl5pPr>
            <a:lvl6pPr marL="6007608" indent="0">
              <a:buNone/>
              <a:defRPr sz="5256"/>
            </a:lvl6pPr>
            <a:lvl7pPr marL="7209130" indent="0">
              <a:buNone/>
              <a:defRPr sz="5256"/>
            </a:lvl7pPr>
            <a:lvl8pPr marL="8410651" indent="0">
              <a:buNone/>
              <a:defRPr sz="5256"/>
            </a:lvl8pPr>
            <a:lvl9pPr marL="9612173" indent="0">
              <a:buNone/>
              <a:defRPr sz="5256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220487E-3655-FC24-DE6A-57AD4F6976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06960" y="14039850"/>
            <a:ext cx="10333899" cy="26010559"/>
          </a:xfrm>
        </p:spPr>
        <p:txBody>
          <a:bodyPr/>
          <a:lstStyle>
            <a:lvl1pPr marL="0" indent="0">
              <a:buNone/>
              <a:defRPr sz="4205"/>
            </a:lvl1pPr>
            <a:lvl2pPr marL="1201522" indent="0">
              <a:buNone/>
              <a:defRPr sz="3679"/>
            </a:lvl2pPr>
            <a:lvl3pPr marL="2403043" indent="0">
              <a:buNone/>
              <a:defRPr sz="3154"/>
            </a:lvl3pPr>
            <a:lvl4pPr marL="3604565" indent="0">
              <a:buNone/>
              <a:defRPr sz="2628"/>
            </a:lvl4pPr>
            <a:lvl5pPr marL="4806086" indent="0">
              <a:buNone/>
              <a:defRPr sz="2628"/>
            </a:lvl5pPr>
            <a:lvl6pPr marL="6007608" indent="0">
              <a:buNone/>
              <a:defRPr sz="2628"/>
            </a:lvl6pPr>
            <a:lvl7pPr marL="7209130" indent="0">
              <a:buNone/>
              <a:defRPr sz="2628"/>
            </a:lvl7pPr>
            <a:lvl8pPr marL="8410651" indent="0">
              <a:buNone/>
              <a:defRPr sz="2628"/>
            </a:lvl8pPr>
            <a:lvl9pPr marL="9612173" indent="0">
              <a:buNone/>
              <a:defRPr sz="2628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80F4E98-2505-DECD-5569-D399C89C8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A7ABD-54A6-4195-B33E-0FD1A65774EE}" type="datetimeFigureOut">
              <a:rPr lang="pt-BR" smtClean="0"/>
              <a:t>07/03/2026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0D631D0-8A95-6D68-2F58-01CA7ACE7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E2757FF-1847-B45B-7120-BDA4CD17C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259F6-B0A0-497C-BE73-F91C88F71E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6724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AF361FA-A88A-DB95-63B4-D1B00152D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2786" y="2491644"/>
            <a:ext cx="27634942" cy="90457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F97495B-8B15-E504-29E4-51873CFDA3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2786" y="12458200"/>
            <a:ext cx="27634942" cy="296938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04AA603-C8FC-070D-21FC-CC5419F23B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02785" y="43376207"/>
            <a:ext cx="7209115" cy="24916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15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3A7ABD-54A6-4195-B33E-0FD1A65774EE}" type="datetimeFigureOut">
              <a:rPr lang="pt-BR" smtClean="0"/>
              <a:t>07/03/2026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88DC5F8-0478-E7E1-A184-8E85E1D0B9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613420" y="43376207"/>
            <a:ext cx="10813673" cy="24916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15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85F5BE5-E36C-E93D-5932-8632A4CDFD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628613" y="43376207"/>
            <a:ext cx="7209115" cy="24916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15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259F6-B0A0-497C-BE73-F91C88F71E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3793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xStyles>
    <p:titleStyle>
      <a:lvl1pPr algn="l" defTabSz="2403043" rtl="0" eaLnBrk="1" latinLnBrk="0" hangingPunct="1">
        <a:lnSpc>
          <a:spcPct val="90000"/>
        </a:lnSpc>
        <a:spcBef>
          <a:spcPct val="0"/>
        </a:spcBef>
        <a:buNone/>
        <a:defRPr sz="115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00761" indent="-600761" algn="l" defTabSz="2403043" rtl="0" eaLnBrk="1" latinLnBrk="0" hangingPunct="1">
        <a:lnSpc>
          <a:spcPct val="90000"/>
        </a:lnSpc>
        <a:spcBef>
          <a:spcPts val="2628"/>
        </a:spcBef>
        <a:buFont typeface="Arial" panose="020B0604020202020204" pitchFamily="34" charset="0"/>
        <a:buChar char="•"/>
        <a:defRPr sz="7358" kern="1200">
          <a:solidFill>
            <a:schemeClr val="tx1"/>
          </a:solidFill>
          <a:latin typeface="+mn-lt"/>
          <a:ea typeface="+mn-ea"/>
          <a:cs typeface="+mn-cs"/>
        </a:defRPr>
      </a:lvl1pPr>
      <a:lvl2pPr marL="1802282" indent="-600761" algn="l" defTabSz="2403043" rtl="0" eaLnBrk="1" latinLnBrk="0" hangingPunct="1">
        <a:lnSpc>
          <a:spcPct val="90000"/>
        </a:lnSpc>
        <a:spcBef>
          <a:spcPts val="1314"/>
        </a:spcBef>
        <a:buFont typeface="Arial" panose="020B0604020202020204" pitchFamily="34" charset="0"/>
        <a:buChar char="•"/>
        <a:defRPr sz="6307" kern="1200">
          <a:solidFill>
            <a:schemeClr val="tx1"/>
          </a:solidFill>
          <a:latin typeface="+mn-lt"/>
          <a:ea typeface="+mn-ea"/>
          <a:cs typeface="+mn-cs"/>
        </a:defRPr>
      </a:lvl2pPr>
      <a:lvl3pPr marL="3003804" indent="-600761" algn="l" defTabSz="2403043" rtl="0" eaLnBrk="1" latinLnBrk="0" hangingPunct="1">
        <a:lnSpc>
          <a:spcPct val="90000"/>
        </a:lnSpc>
        <a:spcBef>
          <a:spcPts val="1314"/>
        </a:spcBef>
        <a:buFont typeface="Arial" panose="020B0604020202020204" pitchFamily="34" charset="0"/>
        <a:buChar char="•"/>
        <a:defRPr sz="5256" kern="1200">
          <a:solidFill>
            <a:schemeClr val="tx1"/>
          </a:solidFill>
          <a:latin typeface="+mn-lt"/>
          <a:ea typeface="+mn-ea"/>
          <a:cs typeface="+mn-cs"/>
        </a:defRPr>
      </a:lvl3pPr>
      <a:lvl4pPr marL="4205326" indent="-600761" algn="l" defTabSz="2403043" rtl="0" eaLnBrk="1" latinLnBrk="0" hangingPunct="1">
        <a:lnSpc>
          <a:spcPct val="90000"/>
        </a:lnSpc>
        <a:spcBef>
          <a:spcPts val="1314"/>
        </a:spcBef>
        <a:buFont typeface="Arial" panose="020B0604020202020204" pitchFamily="34" charset="0"/>
        <a:buChar char="•"/>
        <a:defRPr sz="4730" kern="1200">
          <a:solidFill>
            <a:schemeClr val="tx1"/>
          </a:solidFill>
          <a:latin typeface="+mn-lt"/>
          <a:ea typeface="+mn-ea"/>
          <a:cs typeface="+mn-cs"/>
        </a:defRPr>
      </a:lvl4pPr>
      <a:lvl5pPr marL="5406847" indent="-600761" algn="l" defTabSz="2403043" rtl="0" eaLnBrk="1" latinLnBrk="0" hangingPunct="1">
        <a:lnSpc>
          <a:spcPct val="90000"/>
        </a:lnSpc>
        <a:spcBef>
          <a:spcPts val="1314"/>
        </a:spcBef>
        <a:buFont typeface="Arial" panose="020B0604020202020204" pitchFamily="34" charset="0"/>
        <a:buChar char="•"/>
        <a:defRPr sz="4730" kern="1200">
          <a:solidFill>
            <a:schemeClr val="tx1"/>
          </a:solidFill>
          <a:latin typeface="+mn-lt"/>
          <a:ea typeface="+mn-ea"/>
          <a:cs typeface="+mn-cs"/>
        </a:defRPr>
      </a:lvl5pPr>
      <a:lvl6pPr marL="6608369" indent="-600761" algn="l" defTabSz="2403043" rtl="0" eaLnBrk="1" latinLnBrk="0" hangingPunct="1">
        <a:lnSpc>
          <a:spcPct val="90000"/>
        </a:lnSpc>
        <a:spcBef>
          <a:spcPts val="1314"/>
        </a:spcBef>
        <a:buFont typeface="Arial" panose="020B0604020202020204" pitchFamily="34" charset="0"/>
        <a:buChar char="•"/>
        <a:defRPr sz="4730" kern="1200">
          <a:solidFill>
            <a:schemeClr val="tx1"/>
          </a:solidFill>
          <a:latin typeface="+mn-lt"/>
          <a:ea typeface="+mn-ea"/>
          <a:cs typeface="+mn-cs"/>
        </a:defRPr>
      </a:lvl6pPr>
      <a:lvl7pPr marL="7809890" indent="-600761" algn="l" defTabSz="2403043" rtl="0" eaLnBrk="1" latinLnBrk="0" hangingPunct="1">
        <a:lnSpc>
          <a:spcPct val="90000"/>
        </a:lnSpc>
        <a:spcBef>
          <a:spcPts val="1314"/>
        </a:spcBef>
        <a:buFont typeface="Arial" panose="020B0604020202020204" pitchFamily="34" charset="0"/>
        <a:buChar char="•"/>
        <a:defRPr sz="4730" kern="1200">
          <a:solidFill>
            <a:schemeClr val="tx1"/>
          </a:solidFill>
          <a:latin typeface="+mn-lt"/>
          <a:ea typeface="+mn-ea"/>
          <a:cs typeface="+mn-cs"/>
        </a:defRPr>
      </a:lvl7pPr>
      <a:lvl8pPr marL="9011412" indent="-600761" algn="l" defTabSz="2403043" rtl="0" eaLnBrk="1" latinLnBrk="0" hangingPunct="1">
        <a:lnSpc>
          <a:spcPct val="90000"/>
        </a:lnSpc>
        <a:spcBef>
          <a:spcPts val="1314"/>
        </a:spcBef>
        <a:buFont typeface="Arial" panose="020B0604020202020204" pitchFamily="34" charset="0"/>
        <a:buChar char="•"/>
        <a:defRPr sz="4730" kern="1200">
          <a:solidFill>
            <a:schemeClr val="tx1"/>
          </a:solidFill>
          <a:latin typeface="+mn-lt"/>
          <a:ea typeface="+mn-ea"/>
          <a:cs typeface="+mn-cs"/>
        </a:defRPr>
      </a:lvl8pPr>
      <a:lvl9pPr marL="10212934" indent="-600761" algn="l" defTabSz="2403043" rtl="0" eaLnBrk="1" latinLnBrk="0" hangingPunct="1">
        <a:lnSpc>
          <a:spcPct val="90000"/>
        </a:lnSpc>
        <a:spcBef>
          <a:spcPts val="1314"/>
        </a:spcBef>
        <a:buFont typeface="Arial" panose="020B0604020202020204" pitchFamily="34" charset="0"/>
        <a:buChar char="•"/>
        <a:defRPr sz="47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2403043" rtl="0" eaLnBrk="1" latinLnBrk="0" hangingPunct="1">
        <a:defRPr sz="4730" kern="1200">
          <a:solidFill>
            <a:schemeClr val="tx1"/>
          </a:solidFill>
          <a:latin typeface="+mn-lt"/>
          <a:ea typeface="+mn-ea"/>
          <a:cs typeface="+mn-cs"/>
        </a:defRPr>
      </a:lvl1pPr>
      <a:lvl2pPr marL="1201522" algn="l" defTabSz="2403043" rtl="0" eaLnBrk="1" latinLnBrk="0" hangingPunct="1">
        <a:defRPr sz="4730" kern="1200">
          <a:solidFill>
            <a:schemeClr val="tx1"/>
          </a:solidFill>
          <a:latin typeface="+mn-lt"/>
          <a:ea typeface="+mn-ea"/>
          <a:cs typeface="+mn-cs"/>
        </a:defRPr>
      </a:lvl2pPr>
      <a:lvl3pPr marL="2403043" algn="l" defTabSz="2403043" rtl="0" eaLnBrk="1" latinLnBrk="0" hangingPunct="1">
        <a:defRPr sz="4730" kern="1200">
          <a:solidFill>
            <a:schemeClr val="tx1"/>
          </a:solidFill>
          <a:latin typeface="+mn-lt"/>
          <a:ea typeface="+mn-ea"/>
          <a:cs typeface="+mn-cs"/>
        </a:defRPr>
      </a:lvl3pPr>
      <a:lvl4pPr marL="3604565" algn="l" defTabSz="2403043" rtl="0" eaLnBrk="1" latinLnBrk="0" hangingPunct="1">
        <a:defRPr sz="4730" kern="1200">
          <a:solidFill>
            <a:schemeClr val="tx1"/>
          </a:solidFill>
          <a:latin typeface="+mn-lt"/>
          <a:ea typeface="+mn-ea"/>
          <a:cs typeface="+mn-cs"/>
        </a:defRPr>
      </a:lvl4pPr>
      <a:lvl5pPr marL="4806086" algn="l" defTabSz="2403043" rtl="0" eaLnBrk="1" latinLnBrk="0" hangingPunct="1">
        <a:defRPr sz="4730" kern="1200">
          <a:solidFill>
            <a:schemeClr val="tx1"/>
          </a:solidFill>
          <a:latin typeface="+mn-lt"/>
          <a:ea typeface="+mn-ea"/>
          <a:cs typeface="+mn-cs"/>
        </a:defRPr>
      </a:lvl5pPr>
      <a:lvl6pPr marL="6007608" algn="l" defTabSz="2403043" rtl="0" eaLnBrk="1" latinLnBrk="0" hangingPunct="1">
        <a:defRPr sz="4730" kern="1200">
          <a:solidFill>
            <a:schemeClr val="tx1"/>
          </a:solidFill>
          <a:latin typeface="+mn-lt"/>
          <a:ea typeface="+mn-ea"/>
          <a:cs typeface="+mn-cs"/>
        </a:defRPr>
      </a:lvl6pPr>
      <a:lvl7pPr marL="7209130" algn="l" defTabSz="2403043" rtl="0" eaLnBrk="1" latinLnBrk="0" hangingPunct="1">
        <a:defRPr sz="4730" kern="1200">
          <a:solidFill>
            <a:schemeClr val="tx1"/>
          </a:solidFill>
          <a:latin typeface="+mn-lt"/>
          <a:ea typeface="+mn-ea"/>
          <a:cs typeface="+mn-cs"/>
        </a:defRPr>
      </a:lvl7pPr>
      <a:lvl8pPr marL="8410651" algn="l" defTabSz="2403043" rtl="0" eaLnBrk="1" latinLnBrk="0" hangingPunct="1">
        <a:defRPr sz="4730" kern="1200">
          <a:solidFill>
            <a:schemeClr val="tx1"/>
          </a:solidFill>
          <a:latin typeface="+mn-lt"/>
          <a:ea typeface="+mn-ea"/>
          <a:cs typeface="+mn-cs"/>
        </a:defRPr>
      </a:lvl8pPr>
      <a:lvl9pPr marL="9612173" algn="l" defTabSz="2403043" rtl="0" eaLnBrk="1" latinLnBrk="0" hangingPunct="1">
        <a:defRPr sz="47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6D6D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977B61E7-9C37-43AF-A1BA-708C9EAB27EB}"/>
              </a:ext>
            </a:extLst>
          </p:cNvPr>
          <p:cNvSpPr txBox="1"/>
          <p:nvPr/>
        </p:nvSpPr>
        <p:spPr>
          <a:xfrm>
            <a:off x="1489863" y="9198183"/>
            <a:ext cx="3023937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buClr>
                <a:srgbClr val="660066"/>
              </a:buClr>
              <a:buSzPts val="6600"/>
            </a:pPr>
            <a:r>
              <a:rPr lang="pt-BR" sz="6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TÍTULO, CENTRALIZADO, ARIAL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67872EC8-D0BB-4B24-B9DC-E74288D009C3}"/>
              </a:ext>
            </a:extLst>
          </p:cNvPr>
          <p:cNvSpPr/>
          <p:nvPr/>
        </p:nvSpPr>
        <p:spPr>
          <a:xfrm>
            <a:off x="2758843" y="10332092"/>
            <a:ext cx="2694169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Autor¹; Co-autor²; Co-autor³; Orientador</a:t>
            </a:r>
            <a:r>
              <a:rPr lang="pt-BR" sz="4800" baseline="30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pt-BR" sz="4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.......</a:t>
            </a:r>
          </a:p>
          <a:p>
            <a:pPr algn="ctr"/>
            <a:endParaRPr lang="pt-BR" sz="48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4800" baseline="30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</a:t>
            </a:r>
            <a:r>
              <a:rPr lang="pt-BR" sz="4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Graduando em Medicina pelo Centro Universitário UNIFACID, Teresina, Piauí, Brasil; </a:t>
            </a:r>
            <a:r>
              <a:rPr lang="pt-BR" sz="4800" baseline="30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t-BR" sz="4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Graduando em Enfermagem pela Universidade Estadual do Piauí – UFPI, Teresina, Piauí, Brasil; </a:t>
            </a:r>
            <a:r>
              <a:rPr lang="pt-BR" sz="4800" baseline="30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pt-BR" sz="4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Enfermeiro. Mestre em Ciências da Saúde pela Universidade Federal do Piauí – UFPI, Teresina, Piauí, Brasil. </a:t>
            </a:r>
          </a:p>
        </p:txBody>
      </p:sp>
      <p:sp>
        <p:nvSpPr>
          <p:cNvPr id="5" name="Retângulo de cantos arredondados 5">
            <a:extLst>
              <a:ext uri="{FF2B5EF4-FFF2-40B4-BE49-F238E27FC236}">
                <a16:creationId xmlns:a16="http://schemas.microsoft.com/office/drawing/2014/main" id="{C8CCED12-76C7-45ED-B227-17E0C55D97F6}"/>
              </a:ext>
            </a:extLst>
          </p:cNvPr>
          <p:cNvSpPr/>
          <p:nvPr/>
        </p:nvSpPr>
        <p:spPr>
          <a:xfrm>
            <a:off x="1091352" y="15695629"/>
            <a:ext cx="14617624" cy="948135"/>
          </a:xfrm>
          <a:prstGeom prst="roundRect">
            <a:avLst>
              <a:gd name="adj" fmla="val 36971"/>
            </a:avLst>
          </a:prstGeom>
          <a:solidFill>
            <a:srgbClr val="1EA13F"/>
          </a:solidFill>
          <a:ln>
            <a:solidFill>
              <a:schemeClr val="accent1">
                <a:lumMod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91424" tIns="45710" rIns="91424" bIns="45710" anchor="ctr"/>
          <a:lstStyle/>
          <a:p>
            <a:pPr algn="ctr">
              <a:defRPr/>
            </a:pPr>
            <a:r>
              <a:rPr lang="pt-BR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INTRODUÇÃO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7880689E-090D-404A-A379-5FA01E5C5E44}"/>
              </a:ext>
            </a:extLst>
          </p:cNvPr>
          <p:cNvSpPr/>
          <p:nvPr/>
        </p:nvSpPr>
        <p:spPr>
          <a:xfrm>
            <a:off x="1246992" y="16669677"/>
            <a:ext cx="14773264" cy="7786747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endParaRPr lang="pt-BR" sz="50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5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Arial, 50, justificado</a:t>
            </a:r>
          </a:p>
          <a:p>
            <a:pPr algn="just"/>
            <a:endParaRPr lang="pt-BR" sz="50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5000" dirty="0">
              <a:solidFill>
                <a:schemeClr val="tx1">
                  <a:lumMod val="95000"/>
                  <a:lumOff val="5000"/>
                </a:schemeClr>
              </a:solidFill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5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sp>
        <p:nvSpPr>
          <p:cNvPr id="7" name="Retângulo de cantos arredondados 7">
            <a:extLst>
              <a:ext uri="{FF2B5EF4-FFF2-40B4-BE49-F238E27FC236}">
                <a16:creationId xmlns:a16="http://schemas.microsoft.com/office/drawing/2014/main" id="{24773C44-ADD6-4F73-99E3-C59609FCAFFE}"/>
              </a:ext>
            </a:extLst>
          </p:cNvPr>
          <p:cNvSpPr/>
          <p:nvPr/>
        </p:nvSpPr>
        <p:spPr>
          <a:xfrm>
            <a:off x="935712" y="26969355"/>
            <a:ext cx="14617624" cy="948135"/>
          </a:xfrm>
          <a:prstGeom prst="roundRect">
            <a:avLst>
              <a:gd name="adj" fmla="val 36971"/>
            </a:avLst>
          </a:prstGeom>
          <a:solidFill>
            <a:srgbClr val="1EA13F"/>
          </a:solidFill>
          <a:ln>
            <a:solidFill>
              <a:schemeClr val="accent1">
                <a:lumMod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91424" tIns="45710" rIns="91424" bIns="45710" anchor="ctr"/>
          <a:lstStyle/>
          <a:p>
            <a:pPr algn="ctr">
              <a:defRPr/>
            </a:pPr>
            <a:r>
              <a:rPr lang="pt-BR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  <a:endParaRPr lang="pt-BR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08CCAD56-8CAF-4E67-B602-A23F868EBA60}"/>
              </a:ext>
            </a:extLst>
          </p:cNvPr>
          <p:cNvSpPr/>
          <p:nvPr/>
        </p:nvSpPr>
        <p:spPr>
          <a:xfrm>
            <a:off x="935712" y="28718416"/>
            <a:ext cx="14773264" cy="2400657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pt-BR" sz="5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Arial, 50, justificado</a:t>
            </a:r>
          </a:p>
          <a:p>
            <a:pPr algn="just"/>
            <a:r>
              <a:rPr lang="pt-BR" sz="5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xxxxxxxxxxxxxxxxxxxxxxxxxxxxxxxxxxxxxxxxxxxxxxxxxxxxxxxxxxxxxxxxxxxxxxxxxxxxxxxxxxxxxxxxxx</a:t>
            </a:r>
          </a:p>
        </p:txBody>
      </p:sp>
      <p:sp>
        <p:nvSpPr>
          <p:cNvPr id="9" name="Retângulo de cantos arredondados 9">
            <a:extLst>
              <a:ext uri="{FF2B5EF4-FFF2-40B4-BE49-F238E27FC236}">
                <a16:creationId xmlns:a16="http://schemas.microsoft.com/office/drawing/2014/main" id="{0890258A-21FE-4B7D-80CD-DEBFF2D1CF56}"/>
              </a:ext>
            </a:extLst>
          </p:cNvPr>
          <p:cNvSpPr/>
          <p:nvPr/>
        </p:nvSpPr>
        <p:spPr>
          <a:xfrm>
            <a:off x="1091352" y="32720924"/>
            <a:ext cx="14617624" cy="948135"/>
          </a:xfrm>
          <a:prstGeom prst="roundRect">
            <a:avLst>
              <a:gd name="adj" fmla="val 36971"/>
            </a:avLst>
          </a:prstGeom>
          <a:solidFill>
            <a:srgbClr val="1EA13F"/>
          </a:solidFill>
          <a:ln>
            <a:solidFill>
              <a:schemeClr val="accent1">
                <a:lumMod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91424" tIns="45710" rIns="91424" bIns="45710" anchor="ctr"/>
          <a:lstStyle/>
          <a:p>
            <a:pPr algn="ctr">
              <a:defRPr/>
            </a:pPr>
            <a:r>
              <a:rPr lang="pt-BR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METODOLOGIA</a:t>
            </a:r>
            <a:endParaRPr lang="pt-BR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98386149-3F4E-4E79-AB58-404BCD491B76}"/>
              </a:ext>
            </a:extLst>
          </p:cNvPr>
          <p:cNvSpPr/>
          <p:nvPr/>
        </p:nvSpPr>
        <p:spPr>
          <a:xfrm>
            <a:off x="1091352" y="35216120"/>
            <a:ext cx="14773264" cy="9325630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pt-BR" sz="5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Arial, 50, justificado</a:t>
            </a:r>
          </a:p>
          <a:p>
            <a:pPr algn="just"/>
            <a:r>
              <a:rPr lang="pt-BR" sz="5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sp>
        <p:nvSpPr>
          <p:cNvPr id="11" name="Retângulo de cantos arredondados 11">
            <a:extLst>
              <a:ext uri="{FF2B5EF4-FFF2-40B4-BE49-F238E27FC236}">
                <a16:creationId xmlns:a16="http://schemas.microsoft.com/office/drawing/2014/main" id="{8E0DFB3B-F5C8-459E-B009-59BF04C79C2E}"/>
              </a:ext>
            </a:extLst>
          </p:cNvPr>
          <p:cNvSpPr/>
          <p:nvPr/>
        </p:nvSpPr>
        <p:spPr>
          <a:xfrm>
            <a:off x="17111609" y="15721542"/>
            <a:ext cx="14617624" cy="948135"/>
          </a:xfrm>
          <a:prstGeom prst="roundRect">
            <a:avLst>
              <a:gd name="adj" fmla="val 36971"/>
            </a:avLst>
          </a:prstGeom>
          <a:solidFill>
            <a:srgbClr val="1EA13F"/>
          </a:solidFill>
          <a:ln>
            <a:solidFill>
              <a:schemeClr val="accent1">
                <a:lumMod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91424" tIns="45710" rIns="91424" bIns="45710" anchor="ctr"/>
          <a:lstStyle/>
          <a:p>
            <a:pPr algn="ctr">
              <a:defRPr/>
            </a:pPr>
            <a:r>
              <a:rPr lang="pt-BR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RESULTADOS E DISCUSSÃO</a:t>
            </a:r>
            <a:endParaRPr lang="pt-BR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280977DD-0667-4DF8-9F22-2BD1175E16BE}"/>
              </a:ext>
            </a:extLst>
          </p:cNvPr>
          <p:cNvSpPr/>
          <p:nvPr/>
        </p:nvSpPr>
        <p:spPr>
          <a:xfrm>
            <a:off x="17111609" y="17508624"/>
            <a:ext cx="14773264" cy="13172837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pt-BR" sz="5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Arial, 50, justificado</a:t>
            </a:r>
          </a:p>
          <a:p>
            <a:pPr algn="just"/>
            <a:r>
              <a:rPr lang="pt-BR" sz="5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sp>
        <p:nvSpPr>
          <p:cNvPr id="13" name="Retângulo de cantos arredondados 13">
            <a:extLst>
              <a:ext uri="{FF2B5EF4-FFF2-40B4-BE49-F238E27FC236}">
                <a16:creationId xmlns:a16="http://schemas.microsoft.com/office/drawing/2014/main" id="{143177FF-B807-4E7D-B5F1-931C82F93CA1}"/>
              </a:ext>
            </a:extLst>
          </p:cNvPr>
          <p:cNvSpPr/>
          <p:nvPr/>
        </p:nvSpPr>
        <p:spPr>
          <a:xfrm>
            <a:off x="17189429" y="31545173"/>
            <a:ext cx="14617624" cy="948135"/>
          </a:xfrm>
          <a:prstGeom prst="roundRect">
            <a:avLst>
              <a:gd name="adj" fmla="val 36971"/>
            </a:avLst>
          </a:prstGeom>
          <a:solidFill>
            <a:srgbClr val="1EA13F"/>
          </a:solidFill>
          <a:ln>
            <a:solidFill>
              <a:schemeClr val="accent1">
                <a:lumMod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91424" tIns="45710" rIns="91424" bIns="45710" anchor="ctr"/>
          <a:lstStyle/>
          <a:p>
            <a:pPr algn="ctr">
              <a:defRPr/>
            </a:pPr>
            <a:r>
              <a:rPr lang="pt-BR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CONCLUSÃO </a:t>
            </a:r>
            <a:endParaRPr lang="pt-BR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A0D7F614-7194-4DB9-B8CF-D36FF8D9444C}"/>
              </a:ext>
            </a:extLst>
          </p:cNvPr>
          <p:cNvSpPr/>
          <p:nvPr/>
        </p:nvSpPr>
        <p:spPr>
          <a:xfrm>
            <a:off x="17111609" y="33520378"/>
            <a:ext cx="14773264" cy="4708981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pt-BR" sz="5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Arial, 50, justificado</a:t>
            </a:r>
          </a:p>
          <a:p>
            <a:pPr algn="just"/>
            <a:r>
              <a:rPr lang="pt-BR" sz="5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sp>
        <p:nvSpPr>
          <p:cNvPr id="15" name="Retângulo de cantos arredondados 15">
            <a:extLst>
              <a:ext uri="{FF2B5EF4-FFF2-40B4-BE49-F238E27FC236}">
                <a16:creationId xmlns:a16="http://schemas.microsoft.com/office/drawing/2014/main" id="{26EE28D2-2027-4EB8-AFF4-CD6BBB9A709D}"/>
              </a:ext>
            </a:extLst>
          </p:cNvPr>
          <p:cNvSpPr/>
          <p:nvPr/>
        </p:nvSpPr>
        <p:spPr>
          <a:xfrm>
            <a:off x="17267249" y="39178959"/>
            <a:ext cx="14617624" cy="948135"/>
          </a:xfrm>
          <a:prstGeom prst="roundRect">
            <a:avLst>
              <a:gd name="adj" fmla="val 36971"/>
            </a:avLst>
          </a:prstGeom>
          <a:solidFill>
            <a:srgbClr val="1EA13F"/>
          </a:solidFill>
          <a:ln>
            <a:solidFill>
              <a:schemeClr val="accent1">
                <a:lumMod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91424" tIns="45710" rIns="91424" bIns="45710" anchor="ctr"/>
          <a:lstStyle/>
          <a:p>
            <a:pPr algn="ctr">
              <a:defRPr/>
            </a:pPr>
            <a:r>
              <a:rPr lang="pt-BR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REFERÊNCIAS</a:t>
            </a:r>
            <a:endParaRPr lang="pt-BR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D4296552-4EC9-4505-826B-DEC69C05EE3A}"/>
              </a:ext>
            </a:extLst>
          </p:cNvPr>
          <p:cNvSpPr/>
          <p:nvPr/>
        </p:nvSpPr>
        <p:spPr>
          <a:xfrm>
            <a:off x="17267249" y="41002320"/>
            <a:ext cx="14773264" cy="3539430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pt-BR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Arial, 32, justificado, ABNT</a:t>
            </a:r>
          </a:p>
          <a:p>
            <a:pPr algn="just"/>
            <a:r>
              <a:rPr lang="pt-BR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pic>
        <p:nvPicPr>
          <p:cNvPr id="18" name="Imagem 17">
            <a:extLst>
              <a:ext uri="{FF2B5EF4-FFF2-40B4-BE49-F238E27FC236}">
                <a16:creationId xmlns:a16="http://schemas.microsoft.com/office/drawing/2014/main" id="{A72C3934-2297-610B-F4D9-BFEF6DF6BD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663" b="27670"/>
          <a:stretch>
            <a:fillRect/>
          </a:stretch>
        </p:blipFill>
        <p:spPr>
          <a:xfrm>
            <a:off x="5585624" y="167098"/>
            <a:ext cx="20869264" cy="7652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2331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72</TotalTime>
  <Words>113</Words>
  <Application>Microsoft Office PowerPoint</Application>
  <PresentationFormat>Personalizar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samuel Santos</dc:creator>
  <cp:lastModifiedBy>Paulo Sergio</cp:lastModifiedBy>
  <cp:revision>7</cp:revision>
  <dcterms:created xsi:type="dcterms:W3CDTF">2022-02-16T01:05:17Z</dcterms:created>
  <dcterms:modified xsi:type="dcterms:W3CDTF">2026-03-07T18:11:14Z</dcterms:modified>
</cp:coreProperties>
</file>