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0287000" cy="18288000"/>
  <p:notesSz cx="6858000" cy="9144000"/>
  <p:embeddedFontLst>
    <p:embeddedFont>
      <p:font typeface="Glacial Indifference" charset="1" panose="00000000000000000000"/>
      <p:regular r:id="rId7"/>
    </p:embeddedFont>
    <p:embeddedFont>
      <p:font typeface="Alice Bold" charset="1" panose="00000500000000000000"/>
      <p:regular r:id="rId8"/>
    </p:embeddedFont>
    <p:embeddedFont>
      <p:font typeface="Calibri (MS)" charset="1" panose="020F0502020204030204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962435" y="754378"/>
            <a:ext cx="2181878" cy="1447973"/>
          </a:xfrm>
          <a:custGeom>
            <a:avLst/>
            <a:gdLst/>
            <a:ahLst/>
            <a:cxnLst/>
            <a:rect r="r" b="b" t="t" l="l"/>
            <a:pathLst>
              <a:path h="1447973" w="2181878">
                <a:moveTo>
                  <a:pt x="0" y="0"/>
                </a:moveTo>
                <a:lnTo>
                  <a:pt x="2181878" y="0"/>
                </a:lnTo>
                <a:lnTo>
                  <a:pt x="2181878" y="1447973"/>
                </a:lnTo>
                <a:lnTo>
                  <a:pt x="0" y="14479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868251" y="102498"/>
            <a:ext cx="2550498" cy="2550498"/>
          </a:xfrm>
          <a:custGeom>
            <a:avLst/>
            <a:gdLst/>
            <a:ahLst/>
            <a:cxnLst/>
            <a:rect r="r" b="b" t="t" l="l"/>
            <a:pathLst>
              <a:path h="2550498" w="2550498">
                <a:moveTo>
                  <a:pt x="0" y="0"/>
                </a:moveTo>
                <a:lnTo>
                  <a:pt x="2550498" y="0"/>
                </a:lnTo>
                <a:lnTo>
                  <a:pt x="2550498" y="2550498"/>
                </a:lnTo>
                <a:lnTo>
                  <a:pt x="0" y="25504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573530" y="4042320"/>
            <a:ext cx="7139940" cy="38100"/>
            <a:chOff x="0" y="0"/>
            <a:chExt cx="9519920" cy="50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5400" y="0"/>
              <a:ext cx="9469120" cy="50800"/>
            </a:xfrm>
            <a:custGeom>
              <a:avLst/>
              <a:gdLst/>
              <a:ahLst/>
              <a:cxnLst/>
              <a:rect r="r" b="b" t="t" l="l"/>
              <a:pathLst>
                <a:path h="50800" w="9469120">
                  <a:moveTo>
                    <a:pt x="101600" y="0"/>
                  </a:moveTo>
                  <a:lnTo>
                    <a:pt x="152400" y="0"/>
                  </a:lnTo>
                  <a:lnTo>
                    <a:pt x="152400" y="50800"/>
                  </a:lnTo>
                  <a:lnTo>
                    <a:pt x="101600" y="50800"/>
                  </a:lnTo>
                  <a:close/>
                  <a:moveTo>
                    <a:pt x="203200" y="50800"/>
                  </a:moveTo>
                  <a:lnTo>
                    <a:pt x="254000" y="50800"/>
                  </a:lnTo>
                  <a:lnTo>
                    <a:pt x="203200" y="50800"/>
                  </a:lnTo>
                  <a:close/>
                  <a:moveTo>
                    <a:pt x="304800" y="50800"/>
                  </a:moveTo>
                  <a:lnTo>
                    <a:pt x="355600" y="50800"/>
                  </a:lnTo>
                  <a:lnTo>
                    <a:pt x="304800" y="50800"/>
                  </a:lnTo>
                  <a:close/>
                  <a:moveTo>
                    <a:pt x="406400" y="50800"/>
                  </a:moveTo>
                  <a:lnTo>
                    <a:pt x="457200" y="50800"/>
                  </a:lnTo>
                  <a:lnTo>
                    <a:pt x="406400" y="50800"/>
                  </a:lnTo>
                  <a:close/>
                  <a:moveTo>
                    <a:pt x="508000" y="50800"/>
                  </a:moveTo>
                  <a:lnTo>
                    <a:pt x="558800" y="50800"/>
                  </a:lnTo>
                  <a:lnTo>
                    <a:pt x="508000" y="50800"/>
                  </a:lnTo>
                  <a:close/>
                  <a:moveTo>
                    <a:pt x="609600" y="50800"/>
                  </a:moveTo>
                  <a:lnTo>
                    <a:pt x="660400" y="50800"/>
                  </a:lnTo>
                  <a:lnTo>
                    <a:pt x="609600" y="50800"/>
                  </a:lnTo>
                  <a:close/>
                  <a:moveTo>
                    <a:pt x="711200" y="50800"/>
                  </a:moveTo>
                  <a:lnTo>
                    <a:pt x="762000" y="50800"/>
                  </a:lnTo>
                  <a:lnTo>
                    <a:pt x="711200" y="50800"/>
                  </a:lnTo>
                  <a:close/>
                  <a:moveTo>
                    <a:pt x="812800" y="50800"/>
                  </a:moveTo>
                  <a:lnTo>
                    <a:pt x="863600" y="50800"/>
                  </a:lnTo>
                  <a:lnTo>
                    <a:pt x="812800" y="50800"/>
                  </a:lnTo>
                  <a:close/>
                  <a:moveTo>
                    <a:pt x="914400" y="50800"/>
                  </a:moveTo>
                  <a:lnTo>
                    <a:pt x="965200" y="50800"/>
                  </a:lnTo>
                  <a:lnTo>
                    <a:pt x="914400" y="50800"/>
                  </a:lnTo>
                  <a:close/>
                  <a:moveTo>
                    <a:pt x="1016000" y="50800"/>
                  </a:moveTo>
                  <a:lnTo>
                    <a:pt x="1066800" y="50800"/>
                  </a:lnTo>
                  <a:lnTo>
                    <a:pt x="1016000" y="50800"/>
                  </a:lnTo>
                  <a:close/>
                  <a:moveTo>
                    <a:pt x="1117600" y="50800"/>
                  </a:moveTo>
                  <a:lnTo>
                    <a:pt x="1168400" y="50800"/>
                  </a:lnTo>
                  <a:lnTo>
                    <a:pt x="1117600" y="50800"/>
                  </a:lnTo>
                  <a:close/>
                  <a:moveTo>
                    <a:pt x="1219200" y="50800"/>
                  </a:moveTo>
                  <a:lnTo>
                    <a:pt x="1270000" y="50800"/>
                  </a:lnTo>
                  <a:lnTo>
                    <a:pt x="1219200" y="50800"/>
                  </a:lnTo>
                  <a:close/>
                  <a:moveTo>
                    <a:pt x="1320800" y="50800"/>
                  </a:moveTo>
                  <a:lnTo>
                    <a:pt x="1371600" y="50800"/>
                  </a:lnTo>
                  <a:lnTo>
                    <a:pt x="1320800" y="50800"/>
                  </a:lnTo>
                  <a:close/>
                  <a:moveTo>
                    <a:pt x="1422400" y="50800"/>
                  </a:moveTo>
                  <a:lnTo>
                    <a:pt x="1473200" y="50800"/>
                  </a:lnTo>
                  <a:lnTo>
                    <a:pt x="1422400" y="50800"/>
                  </a:lnTo>
                  <a:close/>
                  <a:moveTo>
                    <a:pt x="1524000" y="50800"/>
                  </a:moveTo>
                  <a:lnTo>
                    <a:pt x="1574800" y="50800"/>
                  </a:lnTo>
                  <a:lnTo>
                    <a:pt x="1524000" y="50800"/>
                  </a:lnTo>
                  <a:close/>
                  <a:moveTo>
                    <a:pt x="1625600" y="50800"/>
                  </a:moveTo>
                  <a:lnTo>
                    <a:pt x="1676400" y="50800"/>
                  </a:lnTo>
                  <a:lnTo>
                    <a:pt x="1625600" y="50800"/>
                  </a:lnTo>
                  <a:close/>
                  <a:moveTo>
                    <a:pt x="1727200" y="50800"/>
                  </a:moveTo>
                  <a:lnTo>
                    <a:pt x="1778000" y="50800"/>
                  </a:lnTo>
                  <a:lnTo>
                    <a:pt x="1727200" y="50800"/>
                  </a:lnTo>
                  <a:close/>
                  <a:moveTo>
                    <a:pt x="1828800" y="50800"/>
                  </a:moveTo>
                  <a:lnTo>
                    <a:pt x="1879600" y="50800"/>
                  </a:lnTo>
                  <a:lnTo>
                    <a:pt x="1828800" y="50800"/>
                  </a:lnTo>
                  <a:close/>
                  <a:moveTo>
                    <a:pt x="1930400" y="50800"/>
                  </a:moveTo>
                  <a:lnTo>
                    <a:pt x="1981200" y="50800"/>
                  </a:lnTo>
                  <a:lnTo>
                    <a:pt x="1930400" y="50800"/>
                  </a:lnTo>
                  <a:close/>
                  <a:moveTo>
                    <a:pt x="2032000" y="50800"/>
                  </a:moveTo>
                  <a:lnTo>
                    <a:pt x="2082800" y="50800"/>
                  </a:lnTo>
                  <a:lnTo>
                    <a:pt x="2032000" y="50800"/>
                  </a:lnTo>
                  <a:close/>
                  <a:moveTo>
                    <a:pt x="2133600" y="50800"/>
                  </a:moveTo>
                  <a:lnTo>
                    <a:pt x="2184400" y="50800"/>
                  </a:lnTo>
                  <a:lnTo>
                    <a:pt x="2133600" y="50800"/>
                  </a:lnTo>
                  <a:close/>
                  <a:moveTo>
                    <a:pt x="2235200" y="50800"/>
                  </a:moveTo>
                  <a:lnTo>
                    <a:pt x="2286000" y="50800"/>
                  </a:lnTo>
                  <a:lnTo>
                    <a:pt x="2235200" y="50800"/>
                  </a:lnTo>
                  <a:close/>
                  <a:moveTo>
                    <a:pt x="2336800" y="50800"/>
                  </a:moveTo>
                  <a:lnTo>
                    <a:pt x="2387600" y="50800"/>
                  </a:lnTo>
                  <a:lnTo>
                    <a:pt x="2336800" y="50800"/>
                  </a:lnTo>
                  <a:close/>
                  <a:moveTo>
                    <a:pt x="2438400" y="50800"/>
                  </a:moveTo>
                  <a:lnTo>
                    <a:pt x="2489200" y="50800"/>
                  </a:lnTo>
                  <a:lnTo>
                    <a:pt x="2438400" y="50800"/>
                  </a:lnTo>
                  <a:close/>
                  <a:moveTo>
                    <a:pt x="2540000" y="50800"/>
                  </a:moveTo>
                  <a:lnTo>
                    <a:pt x="2590800" y="50800"/>
                  </a:lnTo>
                  <a:lnTo>
                    <a:pt x="2540000" y="50800"/>
                  </a:lnTo>
                  <a:close/>
                  <a:moveTo>
                    <a:pt x="2641600" y="50800"/>
                  </a:moveTo>
                  <a:lnTo>
                    <a:pt x="2692400" y="50800"/>
                  </a:lnTo>
                  <a:lnTo>
                    <a:pt x="2641600" y="50800"/>
                  </a:lnTo>
                  <a:close/>
                  <a:moveTo>
                    <a:pt x="2743200" y="50800"/>
                  </a:moveTo>
                  <a:lnTo>
                    <a:pt x="2794000" y="50800"/>
                  </a:lnTo>
                  <a:lnTo>
                    <a:pt x="2743200" y="50800"/>
                  </a:lnTo>
                  <a:close/>
                  <a:moveTo>
                    <a:pt x="2844800" y="50800"/>
                  </a:moveTo>
                  <a:lnTo>
                    <a:pt x="2895600" y="50800"/>
                  </a:lnTo>
                  <a:lnTo>
                    <a:pt x="2844800" y="50800"/>
                  </a:lnTo>
                  <a:close/>
                  <a:moveTo>
                    <a:pt x="2946400" y="50800"/>
                  </a:moveTo>
                  <a:lnTo>
                    <a:pt x="2997200" y="50800"/>
                  </a:lnTo>
                  <a:lnTo>
                    <a:pt x="2946400" y="50800"/>
                  </a:lnTo>
                  <a:close/>
                  <a:moveTo>
                    <a:pt x="3048000" y="50800"/>
                  </a:moveTo>
                  <a:lnTo>
                    <a:pt x="3098800" y="50800"/>
                  </a:lnTo>
                  <a:lnTo>
                    <a:pt x="3048000" y="50800"/>
                  </a:lnTo>
                  <a:close/>
                  <a:moveTo>
                    <a:pt x="3149600" y="50800"/>
                  </a:moveTo>
                  <a:lnTo>
                    <a:pt x="3200400" y="50800"/>
                  </a:lnTo>
                  <a:lnTo>
                    <a:pt x="3149600" y="50800"/>
                  </a:lnTo>
                  <a:close/>
                  <a:moveTo>
                    <a:pt x="3251200" y="50800"/>
                  </a:moveTo>
                  <a:lnTo>
                    <a:pt x="3302000" y="50800"/>
                  </a:lnTo>
                  <a:lnTo>
                    <a:pt x="3251200" y="50800"/>
                  </a:lnTo>
                  <a:close/>
                  <a:moveTo>
                    <a:pt x="3352800" y="50800"/>
                  </a:moveTo>
                  <a:lnTo>
                    <a:pt x="3403600" y="50800"/>
                  </a:lnTo>
                  <a:lnTo>
                    <a:pt x="3352800" y="50800"/>
                  </a:lnTo>
                  <a:close/>
                  <a:moveTo>
                    <a:pt x="3454400" y="50800"/>
                  </a:moveTo>
                  <a:lnTo>
                    <a:pt x="3505200" y="50800"/>
                  </a:lnTo>
                  <a:lnTo>
                    <a:pt x="3454400" y="50800"/>
                  </a:lnTo>
                  <a:close/>
                  <a:moveTo>
                    <a:pt x="3556000" y="50800"/>
                  </a:moveTo>
                  <a:lnTo>
                    <a:pt x="3606800" y="50800"/>
                  </a:lnTo>
                  <a:lnTo>
                    <a:pt x="3556000" y="50800"/>
                  </a:lnTo>
                  <a:close/>
                  <a:moveTo>
                    <a:pt x="3657600" y="50800"/>
                  </a:moveTo>
                  <a:lnTo>
                    <a:pt x="3708400" y="50800"/>
                  </a:lnTo>
                  <a:lnTo>
                    <a:pt x="3657600" y="50800"/>
                  </a:lnTo>
                  <a:close/>
                  <a:moveTo>
                    <a:pt x="3759200" y="50800"/>
                  </a:moveTo>
                  <a:lnTo>
                    <a:pt x="3810000" y="50800"/>
                  </a:lnTo>
                  <a:lnTo>
                    <a:pt x="3759200" y="50800"/>
                  </a:lnTo>
                  <a:close/>
                  <a:moveTo>
                    <a:pt x="3860800" y="50800"/>
                  </a:moveTo>
                  <a:lnTo>
                    <a:pt x="3911600" y="50800"/>
                  </a:lnTo>
                  <a:lnTo>
                    <a:pt x="3860800" y="50800"/>
                  </a:lnTo>
                  <a:close/>
                  <a:moveTo>
                    <a:pt x="3962400" y="50800"/>
                  </a:moveTo>
                  <a:lnTo>
                    <a:pt x="4013200" y="50800"/>
                  </a:lnTo>
                  <a:lnTo>
                    <a:pt x="3962400" y="50800"/>
                  </a:lnTo>
                  <a:close/>
                  <a:moveTo>
                    <a:pt x="4064000" y="50800"/>
                  </a:moveTo>
                  <a:lnTo>
                    <a:pt x="4114800" y="50800"/>
                  </a:lnTo>
                  <a:lnTo>
                    <a:pt x="4064000" y="50800"/>
                  </a:lnTo>
                  <a:close/>
                  <a:moveTo>
                    <a:pt x="4165600" y="50800"/>
                  </a:moveTo>
                  <a:lnTo>
                    <a:pt x="4216400" y="50800"/>
                  </a:lnTo>
                  <a:lnTo>
                    <a:pt x="4165600" y="50800"/>
                  </a:lnTo>
                  <a:close/>
                  <a:moveTo>
                    <a:pt x="4267200" y="50800"/>
                  </a:moveTo>
                  <a:lnTo>
                    <a:pt x="4318000" y="50800"/>
                  </a:lnTo>
                  <a:lnTo>
                    <a:pt x="4267200" y="50800"/>
                  </a:lnTo>
                  <a:close/>
                  <a:moveTo>
                    <a:pt x="4368800" y="50800"/>
                  </a:moveTo>
                  <a:lnTo>
                    <a:pt x="4419600" y="50800"/>
                  </a:lnTo>
                  <a:lnTo>
                    <a:pt x="4368800" y="50800"/>
                  </a:lnTo>
                  <a:close/>
                  <a:moveTo>
                    <a:pt x="4470400" y="50800"/>
                  </a:moveTo>
                  <a:lnTo>
                    <a:pt x="4521200" y="50800"/>
                  </a:lnTo>
                  <a:lnTo>
                    <a:pt x="4470400" y="50800"/>
                  </a:lnTo>
                  <a:close/>
                  <a:moveTo>
                    <a:pt x="4572000" y="50800"/>
                  </a:moveTo>
                  <a:lnTo>
                    <a:pt x="4622800" y="50800"/>
                  </a:lnTo>
                  <a:lnTo>
                    <a:pt x="4572000" y="50800"/>
                  </a:lnTo>
                  <a:close/>
                  <a:moveTo>
                    <a:pt x="4673600" y="50800"/>
                  </a:moveTo>
                  <a:lnTo>
                    <a:pt x="4724400" y="50800"/>
                  </a:lnTo>
                  <a:lnTo>
                    <a:pt x="4673600" y="50800"/>
                  </a:lnTo>
                  <a:close/>
                  <a:moveTo>
                    <a:pt x="4775200" y="50800"/>
                  </a:moveTo>
                  <a:lnTo>
                    <a:pt x="4826000" y="50800"/>
                  </a:lnTo>
                  <a:lnTo>
                    <a:pt x="4775200" y="50800"/>
                  </a:lnTo>
                  <a:close/>
                  <a:moveTo>
                    <a:pt x="4876800" y="50800"/>
                  </a:moveTo>
                  <a:lnTo>
                    <a:pt x="4927600" y="50800"/>
                  </a:lnTo>
                  <a:lnTo>
                    <a:pt x="4876800" y="50800"/>
                  </a:lnTo>
                  <a:close/>
                  <a:moveTo>
                    <a:pt x="4978400" y="50800"/>
                  </a:moveTo>
                  <a:lnTo>
                    <a:pt x="5029200" y="50800"/>
                  </a:lnTo>
                  <a:lnTo>
                    <a:pt x="4978400" y="50800"/>
                  </a:lnTo>
                  <a:close/>
                  <a:moveTo>
                    <a:pt x="5080000" y="50800"/>
                  </a:moveTo>
                  <a:lnTo>
                    <a:pt x="5130800" y="50800"/>
                  </a:lnTo>
                  <a:lnTo>
                    <a:pt x="5080000" y="50800"/>
                  </a:lnTo>
                  <a:close/>
                  <a:moveTo>
                    <a:pt x="5181600" y="50800"/>
                  </a:moveTo>
                  <a:lnTo>
                    <a:pt x="5232400" y="50800"/>
                  </a:lnTo>
                  <a:lnTo>
                    <a:pt x="5181600" y="50800"/>
                  </a:lnTo>
                  <a:close/>
                  <a:moveTo>
                    <a:pt x="5283200" y="50800"/>
                  </a:moveTo>
                  <a:lnTo>
                    <a:pt x="5334000" y="50800"/>
                  </a:lnTo>
                  <a:lnTo>
                    <a:pt x="5283200" y="50800"/>
                  </a:lnTo>
                  <a:close/>
                  <a:moveTo>
                    <a:pt x="5384800" y="50800"/>
                  </a:moveTo>
                  <a:lnTo>
                    <a:pt x="5435600" y="50800"/>
                  </a:lnTo>
                  <a:lnTo>
                    <a:pt x="5384800" y="50800"/>
                  </a:lnTo>
                  <a:close/>
                  <a:moveTo>
                    <a:pt x="5486400" y="50800"/>
                  </a:moveTo>
                  <a:lnTo>
                    <a:pt x="5537200" y="50800"/>
                  </a:lnTo>
                  <a:lnTo>
                    <a:pt x="5486400" y="50800"/>
                  </a:lnTo>
                  <a:close/>
                  <a:moveTo>
                    <a:pt x="5588000" y="50800"/>
                  </a:moveTo>
                  <a:lnTo>
                    <a:pt x="5638800" y="50800"/>
                  </a:lnTo>
                  <a:lnTo>
                    <a:pt x="5588000" y="50800"/>
                  </a:lnTo>
                  <a:close/>
                  <a:moveTo>
                    <a:pt x="5689600" y="50800"/>
                  </a:moveTo>
                  <a:lnTo>
                    <a:pt x="5740400" y="50800"/>
                  </a:lnTo>
                  <a:lnTo>
                    <a:pt x="5689600" y="50800"/>
                  </a:lnTo>
                  <a:close/>
                  <a:moveTo>
                    <a:pt x="5791200" y="50800"/>
                  </a:moveTo>
                  <a:lnTo>
                    <a:pt x="5842000" y="50800"/>
                  </a:lnTo>
                  <a:lnTo>
                    <a:pt x="5791200" y="50800"/>
                  </a:lnTo>
                  <a:close/>
                  <a:moveTo>
                    <a:pt x="5892800" y="50800"/>
                  </a:moveTo>
                  <a:lnTo>
                    <a:pt x="5943600" y="50800"/>
                  </a:lnTo>
                  <a:lnTo>
                    <a:pt x="5892800" y="50800"/>
                  </a:lnTo>
                  <a:close/>
                  <a:moveTo>
                    <a:pt x="5994400" y="50800"/>
                  </a:moveTo>
                  <a:lnTo>
                    <a:pt x="6045200" y="50800"/>
                  </a:lnTo>
                  <a:lnTo>
                    <a:pt x="5994400" y="50800"/>
                  </a:lnTo>
                  <a:close/>
                  <a:moveTo>
                    <a:pt x="6096000" y="50800"/>
                  </a:moveTo>
                  <a:lnTo>
                    <a:pt x="6146800" y="50800"/>
                  </a:lnTo>
                  <a:lnTo>
                    <a:pt x="6096000" y="50800"/>
                  </a:lnTo>
                  <a:close/>
                  <a:moveTo>
                    <a:pt x="6197600" y="50800"/>
                  </a:moveTo>
                  <a:lnTo>
                    <a:pt x="6248400" y="50800"/>
                  </a:lnTo>
                  <a:lnTo>
                    <a:pt x="6197600" y="50800"/>
                  </a:lnTo>
                  <a:close/>
                  <a:moveTo>
                    <a:pt x="6299200" y="50800"/>
                  </a:moveTo>
                  <a:lnTo>
                    <a:pt x="6350000" y="50800"/>
                  </a:lnTo>
                  <a:lnTo>
                    <a:pt x="6299200" y="50800"/>
                  </a:lnTo>
                  <a:close/>
                  <a:moveTo>
                    <a:pt x="6400800" y="50800"/>
                  </a:moveTo>
                  <a:lnTo>
                    <a:pt x="6451600" y="50800"/>
                  </a:lnTo>
                  <a:lnTo>
                    <a:pt x="6400800" y="50800"/>
                  </a:lnTo>
                  <a:close/>
                  <a:moveTo>
                    <a:pt x="6502400" y="50800"/>
                  </a:moveTo>
                  <a:lnTo>
                    <a:pt x="6553200" y="50800"/>
                  </a:lnTo>
                  <a:lnTo>
                    <a:pt x="6502400" y="50800"/>
                  </a:lnTo>
                  <a:close/>
                  <a:moveTo>
                    <a:pt x="6604000" y="50800"/>
                  </a:moveTo>
                  <a:lnTo>
                    <a:pt x="6654800" y="50800"/>
                  </a:lnTo>
                  <a:lnTo>
                    <a:pt x="6604000" y="50800"/>
                  </a:lnTo>
                  <a:close/>
                  <a:moveTo>
                    <a:pt x="6705600" y="50800"/>
                  </a:moveTo>
                  <a:lnTo>
                    <a:pt x="6756400" y="50800"/>
                  </a:lnTo>
                  <a:lnTo>
                    <a:pt x="6705600" y="50800"/>
                  </a:lnTo>
                  <a:close/>
                  <a:moveTo>
                    <a:pt x="6807200" y="50800"/>
                  </a:moveTo>
                  <a:lnTo>
                    <a:pt x="6858000" y="50800"/>
                  </a:lnTo>
                  <a:lnTo>
                    <a:pt x="6807200" y="50800"/>
                  </a:lnTo>
                  <a:close/>
                  <a:moveTo>
                    <a:pt x="6908800" y="50800"/>
                  </a:moveTo>
                  <a:lnTo>
                    <a:pt x="6959600" y="50800"/>
                  </a:lnTo>
                  <a:lnTo>
                    <a:pt x="6908800" y="50800"/>
                  </a:lnTo>
                  <a:close/>
                  <a:moveTo>
                    <a:pt x="7010400" y="50800"/>
                  </a:moveTo>
                  <a:lnTo>
                    <a:pt x="7061200" y="50800"/>
                  </a:lnTo>
                  <a:lnTo>
                    <a:pt x="7010400" y="50800"/>
                  </a:lnTo>
                  <a:close/>
                  <a:moveTo>
                    <a:pt x="7112000" y="50800"/>
                  </a:moveTo>
                  <a:lnTo>
                    <a:pt x="7162800" y="50800"/>
                  </a:lnTo>
                  <a:lnTo>
                    <a:pt x="7112000" y="50800"/>
                  </a:lnTo>
                  <a:close/>
                  <a:moveTo>
                    <a:pt x="7213600" y="50800"/>
                  </a:moveTo>
                  <a:lnTo>
                    <a:pt x="7264400" y="50800"/>
                  </a:lnTo>
                  <a:lnTo>
                    <a:pt x="7213600" y="50800"/>
                  </a:lnTo>
                  <a:close/>
                  <a:moveTo>
                    <a:pt x="7315200" y="50800"/>
                  </a:moveTo>
                  <a:lnTo>
                    <a:pt x="7366000" y="50800"/>
                  </a:lnTo>
                  <a:lnTo>
                    <a:pt x="7315200" y="50800"/>
                  </a:lnTo>
                  <a:close/>
                  <a:moveTo>
                    <a:pt x="7416800" y="50800"/>
                  </a:moveTo>
                  <a:lnTo>
                    <a:pt x="7467600" y="50800"/>
                  </a:lnTo>
                  <a:lnTo>
                    <a:pt x="7416800" y="50800"/>
                  </a:lnTo>
                  <a:close/>
                  <a:moveTo>
                    <a:pt x="7518400" y="50800"/>
                  </a:moveTo>
                  <a:lnTo>
                    <a:pt x="7569200" y="50800"/>
                  </a:lnTo>
                  <a:lnTo>
                    <a:pt x="7518400" y="50800"/>
                  </a:lnTo>
                  <a:close/>
                  <a:moveTo>
                    <a:pt x="7620000" y="50800"/>
                  </a:moveTo>
                  <a:lnTo>
                    <a:pt x="7670800" y="50800"/>
                  </a:lnTo>
                  <a:lnTo>
                    <a:pt x="7620000" y="50800"/>
                  </a:lnTo>
                  <a:close/>
                  <a:moveTo>
                    <a:pt x="7721600" y="50800"/>
                  </a:moveTo>
                  <a:lnTo>
                    <a:pt x="7772400" y="50800"/>
                  </a:lnTo>
                  <a:lnTo>
                    <a:pt x="7721600" y="50800"/>
                  </a:lnTo>
                  <a:close/>
                  <a:moveTo>
                    <a:pt x="7823200" y="50800"/>
                  </a:moveTo>
                  <a:lnTo>
                    <a:pt x="7874000" y="50800"/>
                  </a:lnTo>
                  <a:lnTo>
                    <a:pt x="7823200" y="50800"/>
                  </a:lnTo>
                  <a:close/>
                  <a:moveTo>
                    <a:pt x="7924800" y="50800"/>
                  </a:moveTo>
                  <a:lnTo>
                    <a:pt x="7975600" y="50800"/>
                  </a:lnTo>
                  <a:lnTo>
                    <a:pt x="7924800" y="50800"/>
                  </a:lnTo>
                  <a:close/>
                  <a:moveTo>
                    <a:pt x="8026400" y="50800"/>
                  </a:moveTo>
                  <a:lnTo>
                    <a:pt x="8077200" y="50800"/>
                  </a:lnTo>
                  <a:lnTo>
                    <a:pt x="8026400" y="50800"/>
                  </a:lnTo>
                  <a:close/>
                  <a:moveTo>
                    <a:pt x="8128000" y="50800"/>
                  </a:moveTo>
                  <a:lnTo>
                    <a:pt x="8178800" y="50800"/>
                  </a:lnTo>
                  <a:lnTo>
                    <a:pt x="8128000" y="50800"/>
                  </a:lnTo>
                  <a:close/>
                  <a:moveTo>
                    <a:pt x="8229600" y="50800"/>
                  </a:moveTo>
                  <a:lnTo>
                    <a:pt x="8280400" y="50800"/>
                  </a:lnTo>
                  <a:lnTo>
                    <a:pt x="8229600" y="50800"/>
                  </a:lnTo>
                  <a:close/>
                  <a:moveTo>
                    <a:pt x="8331200" y="50800"/>
                  </a:moveTo>
                  <a:lnTo>
                    <a:pt x="8382000" y="50800"/>
                  </a:lnTo>
                  <a:lnTo>
                    <a:pt x="8331200" y="50800"/>
                  </a:lnTo>
                  <a:close/>
                  <a:moveTo>
                    <a:pt x="8432800" y="50800"/>
                  </a:moveTo>
                  <a:lnTo>
                    <a:pt x="8483600" y="50800"/>
                  </a:lnTo>
                  <a:lnTo>
                    <a:pt x="8432800" y="50800"/>
                  </a:lnTo>
                  <a:close/>
                  <a:moveTo>
                    <a:pt x="8534400" y="50800"/>
                  </a:moveTo>
                  <a:lnTo>
                    <a:pt x="8585200" y="50800"/>
                  </a:lnTo>
                  <a:lnTo>
                    <a:pt x="8534400" y="50800"/>
                  </a:lnTo>
                  <a:close/>
                  <a:moveTo>
                    <a:pt x="8636000" y="50800"/>
                  </a:moveTo>
                  <a:lnTo>
                    <a:pt x="8686800" y="50800"/>
                  </a:lnTo>
                  <a:lnTo>
                    <a:pt x="8636000" y="50800"/>
                  </a:lnTo>
                  <a:close/>
                  <a:moveTo>
                    <a:pt x="8737600" y="50800"/>
                  </a:moveTo>
                  <a:lnTo>
                    <a:pt x="8788400" y="50800"/>
                  </a:lnTo>
                  <a:lnTo>
                    <a:pt x="8737600" y="50800"/>
                  </a:lnTo>
                  <a:close/>
                  <a:moveTo>
                    <a:pt x="8839200" y="50800"/>
                  </a:moveTo>
                  <a:lnTo>
                    <a:pt x="8890000" y="50800"/>
                  </a:lnTo>
                  <a:lnTo>
                    <a:pt x="8839200" y="50800"/>
                  </a:lnTo>
                  <a:close/>
                  <a:moveTo>
                    <a:pt x="8940800" y="50800"/>
                  </a:moveTo>
                  <a:lnTo>
                    <a:pt x="8991600" y="50800"/>
                  </a:lnTo>
                  <a:lnTo>
                    <a:pt x="8940800" y="50800"/>
                  </a:lnTo>
                  <a:close/>
                  <a:moveTo>
                    <a:pt x="9042400" y="50800"/>
                  </a:moveTo>
                  <a:lnTo>
                    <a:pt x="9093200" y="50800"/>
                  </a:lnTo>
                  <a:lnTo>
                    <a:pt x="9042400" y="50800"/>
                  </a:lnTo>
                  <a:close/>
                  <a:moveTo>
                    <a:pt x="9144000" y="50800"/>
                  </a:moveTo>
                  <a:lnTo>
                    <a:pt x="9194800" y="50800"/>
                  </a:lnTo>
                  <a:lnTo>
                    <a:pt x="9144000" y="50800"/>
                  </a:lnTo>
                  <a:close/>
                  <a:moveTo>
                    <a:pt x="9245600" y="50800"/>
                  </a:moveTo>
                  <a:lnTo>
                    <a:pt x="9296400" y="50800"/>
                  </a:lnTo>
                  <a:lnTo>
                    <a:pt x="9245600" y="50800"/>
                  </a:lnTo>
                  <a:close/>
                  <a:moveTo>
                    <a:pt x="9347200" y="50800"/>
                  </a:moveTo>
                  <a:lnTo>
                    <a:pt x="9398000" y="50800"/>
                  </a:lnTo>
                  <a:lnTo>
                    <a:pt x="9347200" y="50800"/>
                  </a:lnTo>
                  <a:close/>
                  <a:moveTo>
                    <a:pt x="9448800" y="50800"/>
                  </a:moveTo>
                  <a:lnTo>
                    <a:pt x="9469120" y="50800"/>
                  </a:lnTo>
                  <a:lnTo>
                    <a:pt x="9448800" y="50800"/>
                  </a:lnTo>
                  <a:close/>
                  <a:moveTo>
                    <a:pt x="0" y="0"/>
                  </a:moveTo>
                  <a:lnTo>
                    <a:pt x="50800" y="0"/>
                  </a:lnTo>
                  <a:lnTo>
                    <a:pt x="50800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690D2B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8213492" y="2540728"/>
            <a:ext cx="1679764" cy="195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77"/>
              </a:lnSpc>
            </a:pPr>
            <a:r>
              <a:rPr lang="en-US" sz="11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e-mail do apresentador 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739256" y="8465739"/>
            <a:ext cx="3707902" cy="363223"/>
            <a:chOff x="0" y="0"/>
            <a:chExt cx="4943869" cy="48429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>
                <a:lnSpc>
                  <a:spcPts val="2279"/>
                </a:lnSpc>
              </a:pPr>
              <a:r>
                <a:rPr lang="en-US" sz="1899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Materiais e Método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762000" y="4299495"/>
            <a:ext cx="3707902" cy="363223"/>
            <a:chOff x="0" y="0"/>
            <a:chExt cx="4943869" cy="48429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Introdução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550398" y="4404270"/>
            <a:ext cx="3707902" cy="363223"/>
            <a:chOff x="0" y="0"/>
            <a:chExt cx="4943869" cy="484297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5" id="15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Objetivo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5527655" y="8465739"/>
            <a:ext cx="3707902" cy="363223"/>
            <a:chOff x="0" y="0"/>
            <a:chExt cx="4943869" cy="484297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943869" cy="484293"/>
            </a:xfrm>
            <a:custGeom>
              <a:avLst/>
              <a:gdLst/>
              <a:ahLst/>
              <a:cxnLst/>
              <a:rect r="r" b="b" t="t" l="l"/>
              <a:pathLst>
                <a:path h="484293" w="4943869">
                  <a:moveTo>
                    <a:pt x="0" y="0"/>
                  </a:moveTo>
                  <a:lnTo>
                    <a:pt x="4943869" y="0"/>
                  </a:lnTo>
                  <a:lnTo>
                    <a:pt x="4943869" y="484293"/>
                  </a:lnTo>
                  <a:lnTo>
                    <a:pt x="0" y="484293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48910" r="0" b="-148912"/>
              </a:stretch>
            </a:blipFill>
          </p:spPr>
        </p:sp>
        <p:sp>
          <p:nvSpPr>
            <p:cNvPr name="TextBox 18" id="18"/>
            <p:cNvSpPr txBox="true"/>
            <p:nvPr/>
          </p:nvSpPr>
          <p:spPr>
            <a:xfrm>
              <a:off x="0" y="0"/>
              <a:ext cx="4943869" cy="48429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l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Resultados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662613" y="12883945"/>
            <a:ext cx="6961775" cy="350901"/>
            <a:chOff x="0" y="0"/>
            <a:chExt cx="9282366" cy="46786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9282367" cy="467874"/>
            </a:xfrm>
            <a:custGeom>
              <a:avLst/>
              <a:gdLst/>
              <a:ahLst/>
              <a:cxnLst/>
              <a:rect r="r" b="b" t="t" l="l"/>
              <a:pathLst>
                <a:path h="467874" w="9282367">
                  <a:moveTo>
                    <a:pt x="0" y="0"/>
                  </a:moveTo>
                  <a:lnTo>
                    <a:pt x="9282367" y="0"/>
                  </a:lnTo>
                  <a:lnTo>
                    <a:pt x="9282367" y="467874"/>
                  </a:lnTo>
                  <a:lnTo>
                    <a:pt x="0" y="467874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330505" r="0" b="-34264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9282366" cy="46786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 marL="0" indent="0" lvl="0">
                <a:lnSpc>
                  <a:spcPts val="2279"/>
                </a:lnSpc>
                <a:spcBef>
                  <a:spcPct val="0"/>
                </a:spcBef>
              </a:pPr>
              <a:r>
                <a:rPr lang="en-US" sz="1899" strike="noStrike" u="none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Conclusão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28700" y="2655833"/>
            <a:ext cx="8591416" cy="502157"/>
            <a:chOff x="0" y="0"/>
            <a:chExt cx="6530043" cy="381673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530043" cy="381669"/>
            </a:xfrm>
            <a:custGeom>
              <a:avLst/>
              <a:gdLst/>
              <a:ahLst/>
              <a:cxnLst/>
              <a:rect r="r" b="b" t="t" l="l"/>
              <a:pathLst>
                <a:path h="381669" w="6530043">
                  <a:moveTo>
                    <a:pt x="0" y="0"/>
                  </a:moveTo>
                  <a:lnTo>
                    <a:pt x="6530043" y="0"/>
                  </a:lnTo>
                  <a:lnTo>
                    <a:pt x="6530043" y="381669"/>
                  </a:lnTo>
                  <a:lnTo>
                    <a:pt x="0" y="381669"/>
                  </a:lnTo>
                  <a:close/>
                </a:path>
              </a:pathLst>
            </a:custGeom>
            <a:blipFill>
              <a:blip r:embed="rId5">
                <a:alphaModFix amt="0"/>
              </a:blip>
              <a:stretch>
                <a:fillRect l="0" t="-188949" r="24290" b="-215840"/>
              </a:stretch>
            </a:blip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9525"/>
              <a:ext cx="6530043" cy="39119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 marL="0" indent="0" lvl="0">
                <a:lnSpc>
                  <a:spcPts val="3239"/>
                </a:lnSpc>
                <a:spcBef>
                  <a:spcPct val="0"/>
                </a:spcBef>
              </a:pPr>
              <a:r>
                <a:rPr lang="en-US" sz="2699">
                  <a:solidFill>
                    <a:srgbClr val="690D2B"/>
                  </a:solidFill>
                  <a:latin typeface="Alice Bold"/>
                  <a:ea typeface="Alice Bold"/>
                  <a:cs typeface="Alice Bold"/>
                  <a:sym typeface="Alice Bold"/>
                </a:rPr>
                <a:t>Título </a:t>
              </a: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9428950" y="17441234"/>
            <a:ext cx="696821" cy="705195"/>
          </a:xfrm>
          <a:custGeom>
            <a:avLst/>
            <a:gdLst/>
            <a:ahLst/>
            <a:cxnLst/>
            <a:rect r="r" b="b" t="t" l="l"/>
            <a:pathLst>
              <a:path h="705195" w="696821">
                <a:moveTo>
                  <a:pt x="0" y="0"/>
                </a:moveTo>
                <a:lnTo>
                  <a:pt x="696822" y="0"/>
                </a:lnTo>
                <a:lnTo>
                  <a:pt x="696822" y="705195"/>
                </a:lnTo>
                <a:lnTo>
                  <a:pt x="0" y="7051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8213492" y="1366097"/>
            <a:ext cx="1679764" cy="796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76"/>
              </a:lnSpc>
            </a:pPr>
            <a:r>
              <a:rPr lang="en-US" sz="11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Foto do apresentador </a:t>
            </a:r>
          </a:p>
          <a:p>
            <a:pPr algn="ctr">
              <a:lnSpc>
                <a:spcPts val="1576"/>
              </a:lnSpc>
            </a:pPr>
          </a:p>
          <a:p>
            <a:pPr algn="ctr">
              <a:lnSpc>
                <a:spcPts val="1577"/>
              </a:lnSpc>
            </a:pPr>
            <a:r>
              <a:rPr lang="en-US" sz="11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colocar dentro dessa moldura 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040344" y="3324060"/>
            <a:ext cx="6206311" cy="2920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45"/>
              </a:lnSpc>
            </a:pPr>
            <a:r>
              <a:rPr lang="en-US" sz="15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Autores - Exemplo: </a:t>
            </a:r>
            <a:r>
              <a:rPr lang="en-US" sz="1599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Lima VMA¹, Oliveira VM¹, Arias LS¹, Sobral-Souza DF¹.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46102" y="3668305"/>
            <a:ext cx="7994796" cy="269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Instituição de ensino - Exemplo: </a:t>
            </a:r>
            <a:r>
              <a:rPr lang="en-US" sz="14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1.Universidade Federal de Mato Grosso do Sul, Campo Grande - MS, Brasil.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16513" y="907888"/>
            <a:ext cx="2436773" cy="9354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3"/>
              </a:lnSpc>
            </a:pPr>
            <a:r>
              <a:rPr lang="en-US" sz="1795" spc="1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Logo da instituição</a:t>
            </a:r>
          </a:p>
          <a:p>
            <a:pPr algn="ctr">
              <a:lnSpc>
                <a:spcPts val="2513"/>
              </a:lnSpc>
            </a:pPr>
            <a:r>
              <a:rPr lang="en-US" sz="1795" spc="1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e se houver</a:t>
            </a:r>
          </a:p>
          <a:p>
            <a:pPr algn="ctr">
              <a:lnSpc>
                <a:spcPts val="2513"/>
              </a:lnSpc>
            </a:pPr>
            <a:r>
              <a:rPr lang="en-US" sz="1795" spc="1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do apoio financeiro 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39256" y="4917626"/>
            <a:ext cx="3753389" cy="93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1835"/>
              </a:lnSpc>
              <a:spcBef>
                <a:spcPct val="0"/>
              </a:spcBef>
            </a:pPr>
            <a:r>
              <a:rPr lang="en-US" sz="1699" strike="noStrike" u="none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Utilize o texto para auxiliar a compreensão do assunto. Dê preferência a esquemas, figuras, gráficos e tabelas autoexplicativas.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62000" y="9059718"/>
            <a:ext cx="3730645" cy="921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35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Você pode organizar os tópicos como desejar, mas precisa manter o layout (fonte, plano de fundo, principalmente), original.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646105" y="13387246"/>
            <a:ext cx="9131256" cy="6926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35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Atente-se para o tamanho da fonte e diagramação do e-poster, assim como para a manutenção do sigilo do paciente (tarja sobre os olhos exceto quando for necessário para o acompanhamento do caso).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5504911" y="4917626"/>
            <a:ext cx="3753389" cy="939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1835"/>
              </a:lnSpc>
              <a:spcBef>
                <a:spcPct val="0"/>
              </a:spcBef>
            </a:pPr>
            <a:r>
              <a:rPr lang="en-US" sz="1699" strike="noStrike" u="none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Utilize o texto para auxiliar a compreensão do assunto. Dê preferência a esquemas, figuras, gráficos e tabelas autoexplicativas.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5527655" y="9059718"/>
            <a:ext cx="3730645" cy="921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35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Você pode organizar os tópicos como desejar, mas precisa manter o layout (fonte, plano de fundo, principalmente), original.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DAHUQUWPuf4</dc:identifier>
  <dcterms:modified xsi:type="dcterms:W3CDTF">2011-08-01T06:04:30Z</dcterms:modified>
  <cp:revision>1</cp:revision>
  <dc:title>Template Banner - 43 JAO UFMS</dc:title>
</cp:coreProperties>
</file>