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Gill Sans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GillSans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Gill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e012800a37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e012800a37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e012800a37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e012800a37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e012800a37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e012800a37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e012800a37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e012800a37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e012800a37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e012800a37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e012800a37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e012800a37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526300" y="1275150"/>
            <a:ext cx="4091400" cy="6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68BBF"/>
              </a:buClr>
              <a:buSzPts val="6600"/>
              <a:buFont typeface="Arial"/>
              <a:buNone/>
            </a:pPr>
            <a:r>
              <a:rPr b="1" i="0" lang="pt-BR" sz="3400" u="none" cap="none" strike="noStrike">
                <a:solidFill>
                  <a:srgbClr val="417242"/>
                </a:solidFill>
                <a:latin typeface="Gill Sans"/>
                <a:ea typeface="Gill Sans"/>
                <a:cs typeface="Gill Sans"/>
                <a:sym typeface="Gill Sans"/>
              </a:rPr>
              <a:t>TÍTULO</a:t>
            </a:r>
            <a:endParaRPr b="0" i="0" sz="3400" u="none" cap="none" strike="noStrike">
              <a:solidFill>
                <a:srgbClr val="41724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1244500" y="2676600"/>
            <a:ext cx="5939400" cy="18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000"/>
              <a:buFont typeface="Gill Sans"/>
              <a:buNone/>
            </a:pPr>
            <a:r>
              <a:rPr b="0" i="0" lang="pt-BR" sz="2000" u="none" cap="none" strike="noStrike">
                <a:solidFill>
                  <a:srgbClr val="4D4D4D"/>
                </a:solidFill>
                <a:latin typeface="Gill Sans"/>
                <a:ea typeface="Gill Sans"/>
                <a:cs typeface="Gill Sans"/>
                <a:sym typeface="Gill Sans"/>
              </a:rPr>
              <a:t>Autor</a:t>
            </a:r>
            <a:r>
              <a:rPr b="0" baseline="30000" i="0" lang="pt-BR" sz="2000" u="none" cap="none" strike="noStrike">
                <a:solidFill>
                  <a:srgbClr val="4D4D4D"/>
                </a:solidFill>
                <a:latin typeface="Gill Sans"/>
                <a:ea typeface="Gill Sans"/>
                <a:cs typeface="Gill Sans"/>
                <a:sym typeface="Gill Sans"/>
              </a:rPr>
              <a:t>1</a:t>
            </a:r>
            <a:r>
              <a:rPr b="0" i="0" lang="pt-BR" sz="2000" u="none" cap="none" strike="noStrike">
                <a:solidFill>
                  <a:srgbClr val="4D4D4D"/>
                </a:solidFill>
                <a:latin typeface="Gill Sans"/>
                <a:ea typeface="Gill Sans"/>
                <a:cs typeface="Gill Sans"/>
                <a:sym typeface="Gill Sans"/>
              </a:rPr>
              <a:t>, Coautor</a:t>
            </a:r>
            <a:r>
              <a:rPr b="0" baseline="30000" i="0" lang="pt-BR" sz="2000" u="none" cap="none" strike="noStrike">
                <a:solidFill>
                  <a:srgbClr val="4D4D4D"/>
                </a:solidFill>
                <a:latin typeface="Gill Sans"/>
                <a:ea typeface="Gill Sans"/>
                <a:cs typeface="Gill Sans"/>
                <a:sym typeface="Gill Sans"/>
              </a:rPr>
              <a:t>2</a:t>
            </a:r>
            <a:r>
              <a:rPr b="0" i="0" lang="pt-BR" sz="2000" u="none" cap="none" strike="noStrike">
                <a:solidFill>
                  <a:srgbClr val="4D4D4D"/>
                </a:solidFill>
                <a:latin typeface="Gill Sans"/>
                <a:ea typeface="Gill Sans"/>
                <a:cs typeface="Gill Sans"/>
                <a:sym typeface="Gill Sans"/>
              </a:rPr>
              <a:t>, Orientador</a:t>
            </a:r>
            <a:r>
              <a:rPr b="0" baseline="30000" i="0" lang="pt-BR" sz="2000" u="none" cap="none" strike="noStrike">
                <a:solidFill>
                  <a:srgbClr val="4D4D4D"/>
                </a:solidFill>
                <a:latin typeface="Gill Sans"/>
                <a:ea typeface="Gill Sans"/>
                <a:cs typeface="Gill Sans"/>
                <a:sym typeface="Gill Sans"/>
              </a:rPr>
              <a:t>1</a:t>
            </a:r>
            <a:endParaRPr b="0" i="0" sz="2000" u="none" cap="none" strike="noStrike">
              <a:solidFill>
                <a:srgbClr val="4D4D4D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000"/>
              <a:buFont typeface="Gill Sans"/>
              <a:buNone/>
            </a:pPr>
            <a:r>
              <a:rPr b="0" baseline="30000" i="0" lang="pt-BR" sz="1800" u="none" cap="none" strike="noStrike">
                <a:solidFill>
                  <a:srgbClr val="4D4D4D"/>
                </a:solidFill>
                <a:latin typeface="Gill Sans"/>
                <a:ea typeface="Gill Sans"/>
                <a:cs typeface="Gill Sans"/>
                <a:sym typeface="Gill Sans"/>
              </a:rPr>
              <a:t>1</a:t>
            </a:r>
            <a:r>
              <a:rPr b="0" i="0" lang="pt-BR" sz="1800" u="none" cap="none" strike="noStrike">
                <a:solidFill>
                  <a:srgbClr val="4D4D4D"/>
                </a:solidFill>
                <a:latin typeface="Gill Sans"/>
                <a:ea typeface="Gill Sans"/>
                <a:cs typeface="Gill Sans"/>
                <a:sym typeface="Gill Sans"/>
              </a:rPr>
              <a:t>Instituição 1</a:t>
            </a:r>
            <a:endParaRPr b="0" baseline="30000" i="0" sz="1800" u="none" cap="none" strike="noStrike">
              <a:solidFill>
                <a:srgbClr val="4D4D4D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000"/>
              <a:buFont typeface="Gill Sans"/>
              <a:buNone/>
            </a:pPr>
            <a:r>
              <a:rPr b="0" baseline="30000" i="0" lang="pt-BR" sz="1800" u="none" cap="none" strike="noStrike">
                <a:solidFill>
                  <a:srgbClr val="4D4D4D"/>
                </a:solidFill>
                <a:latin typeface="Gill Sans"/>
                <a:ea typeface="Gill Sans"/>
                <a:cs typeface="Gill Sans"/>
                <a:sym typeface="Gill Sans"/>
              </a:rPr>
              <a:t>2</a:t>
            </a:r>
            <a:r>
              <a:rPr b="0" i="0" lang="pt-BR" sz="1800" u="none" cap="none" strike="noStrike">
                <a:solidFill>
                  <a:srgbClr val="4D4D4D"/>
                </a:solidFill>
                <a:latin typeface="Gill Sans"/>
                <a:ea typeface="Gill Sans"/>
                <a:cs typeface="Gill Sans"/>
                <a:sym typeface="Gill Sans"/>
              </a:rPr>
              <a:t>Instituição 2</a:t>
            </a:r>
            <a:endParaRPr b="0" i="0" sz="1800" u="none" cap="none" strike="noStrik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4D4D4D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000"/>
              <a:buFont typeface="Gill Sans"/>
              <a:buNone/>
            </a:pPr>
            <a:r>
              <a:rPr b="0" i="0" lang="pt-BR" sz="2000" u="none" cap="none" strike="noStrike">
                <a:solidFill>
                  <a:srgbClr val="4D4D4D"/>
                </a:solidFill>
                <a:latin typeface="Gill Sans"/>
                <a:ea typeface="Gill Sans"/>
                <a:cs typeface="Gill Sans"/>
                <a:sym typeface="Gill Sans"/>
              </a:rPr>
              <a:t>E-mail do apresentador</a:t>
            </a:r>
            <a:endParaRPr b="0" i="0" sz="2000" u="none" cap="none" strike="noStrike">
              <a:solidFill>
                <a:srgbClr val="4D4D4D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</a:pPr>
            <a:r>
              <a:t/>
            </a:r>
            <a:endParaRPr b="0" i="0" sz="2200" u="none" cap="none" strike="noStrike">
              <a:solidFill>
                <a:srgbClr val="4D4D4D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000"/>
              <a:buFont typeface="Gill Sans"/>
              <a:buNone/>
            </a:pPr>
            <a:r>
              <a:rPr b="0" i="0" lang="pt-BR" sz="2000" u="none" cap="none" strike="noStrike">
                <a:solidFill>
                  <a:srgbClr val="4D4D4D"/>
                </a:solidFill>
                <a:latin typeface="Gill Sans"/>
                <a:ea typeface="Gill Sans"/>
                <a:cs typeface="Gill Sans"/>
                <a:sym typeface="Gill Sans"/>
              </a:rPr>
              <a:t>Graduação / Pós Graduação / Profissional da saúde</a:t>
            </a:r>
            <a:endParaRPr b="0" i="0" sz="2000" u="none" cap="none" strike="noStrike">
              <a:solidFill>
                <a:srgbClr val="4D4D4D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000"/>
              <a:buFont typeface="Gill Sans"/>
              <a:buNone/>
            </a:pPr>
            <a:r>
              <a:rPr b="0" i="0" lang="pt-BR" sz="2000" u="none" cap="none" strike="noStrike">
                <a:solidFill>
                  <a:srgbClr val="4D4D4D"/>
                </a:solidFill>
                <a:latin typeface="Gill Sans"/>
                <a:ea typeface="Gill Sans"/>
                <a:cs typeface="Gill Sans"/>
                <a:sym typeface="Gill Sans"/>
              </a:rPr>
              <a:t>Tipo de estudo (Original, Revisão…)</a:t>
            </a:r>
            <a:endParaRPr b="0" i="0" sz="2000" u="none" cap="none" strike="noStrike">
              <a:solidFill>
                <a:srgbClr val="4D4D4D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000"/>
              <a:buFont typeface="Gill Sans"/>
              <a:buNone/>
            </a:pPr>
            <a:r>
              <a:rPr b="0" i="0" lang="pt-BR" sz="2000" u="none" cap="none" strike="noStrike">
                <a:solidFill>
                  <a:srgbClr val="4D4D4D"/>
                </a:solidFill>
                <a:latin typeface="Gill Sans"/>
                <a:ea typeface="Gill Sans"/>
                <a:cs typeface="Gill Sans"/>
                <a:sym typeface="Gill Sans"/>
              </a:rPr>
              <a:t>Área Científica (Clínica, cirurgia…)</a:t>
            </a:r>
            <a:endParaRPr b="0" i="0" sz="2000" u="none" cap="none" strike="noStrike">
              <a:solidFill>
                <a:srgbClr val="4D4D4D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-112150" y="4785625"/>
            <a:ext cx="2400900" cy="573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68BBF"/>
              </a:buClr>
              <a:buSzPts val="6600"/>
              <a:buFont typeface="Arial"/>
              <a:buNone/>
            </a:pPr>
            <a:r>
              <a:rPr b="1" i="0" lang="pt-BR" sz="1800" u="none" cap="none" strike="noStrike">
                <a:solidFill>
                  <a:srgbClr val="417242"/>
                </a:solidFill>
                <a:latin typeface="Gill Sans"/>
                <a:ea typeface="Gill Sans"/>
                <a:cs typeface="Gill Sans"/>
                <a:sym typeface="Gill Sans"/>
              </a:rPr>
              <a:t>ID do trabalho</a:t>
            </a:r>
            <a:endParaRPr b="0" i="0" sz="1800" u="none" cap="none" strike="noStrike">
              <a:solidFill>
                <a:srgbClr val="41724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7183902" y="3968800"/>
            <a:ext cx="1739700" cy="1043400"/>
          </a:xfrm>
          <a:prstGeom prst="rect">
            <a:avLst/>
          </a:prstGeom>
          <a:solidFill>
            <a:srgbClr val="4172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Gill Sans"/>
              <a:buNone/>
            </a:pPr>
            <a:r>
              <a:rPr b="0" i="0" lang="pt-BR" sz="15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SUBSTITUIR PELO LOGO DA INSTITUIÇÃO DO APRESENTADOR</a:t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/>
          <p:nvPr/>
        </p:nvSpPr>
        <p:spPr>
          <a:xfrm>
            <a:off x="-64050" y="378925"/>
            <a:ext cx="9272100" cy="708000"/>
          </a:xfrm>
          <a:prstGeom prst="rect">
            <a:avLst/>
          </a:prstGeom>
          <a:solidFill>
            <a:srgbClr val="417242"/>
          </a:solidFill>
          <a:ln cap="flat" cmpd="sng" w="9525">
            <a:solidFill>
              <a:srgbClr val="445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72849" y="165025"/>
            <a:ext cx="8398200" cy="108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</a:pPr>
            <a:r>
              <a:rPr lang="pt-BR" sz="40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INTRODUÇÃO</a:t>
            </a:r>
            <a:endParaRPr b="0" i="0" sz="4000" u="none" cap="none" strike="noStrik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1255800" y="1374200"/>
            <a:ext cx="6632400" cy="369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/>
          <p:nvPr/>
        </p:nvSpPr>
        <p:spPr>
          <a:xfrm>
            <a:off x="-64050" y="378925"/>
            <a:ext cx="9272100" cy="708000"/>
          </a:xfrm>
          <a:prstGeom prst="rect">
            <a:avLst/>
          </a:prstGeom>
          <a:solidFill>
            <a:srgbClr val="417242"/>
          </a:solidFill>
          <a:ln cap="flat" cmpd="sng" w="9525">
            <a:solidFill>
              <a:srgbClr val="445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 txBox="1"/>
          <p:nvPr/>
        </p:nvSpPr>
        <p:spPr>
          <a:xfrm>
            <a:off x="1255800" y="1374200"/>
            <a:ext cx="6632400" cy="369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572849" y="165025"/>
            <a:ext cx="8398200" cy="108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</a:pPr>
            <a:r>
              <a:rPr lang="pt-BR" sz="40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OBJETIVOS</a:t>
            </a:r>
            <a:endParaRPr b="0" i="0" sz="4000" u="none" cap="none" strike="noStrik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/>
          <p:nvPr/>
        </p:nvSpPr>
        <p:spPr>
          <a:xfrm>
            <a:off x="-64050" y="378925"/>
            <a:ext cx="9272100" cy="708000"/>
          </a:xfrm>
          <a:prstGeom prst="rect">
            <a:avLst/>
          </a:prstGeom>
          <a:solidFill>
            <a:srgbClr val="417242"/>
          </a:solidFill>
          <a:ln cap="flat" cmpd="sng" w="9525">
            <a:solidFill>
              <a:srgbClr val="445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 txBox="1"/>
          <p:nvPr/>
        </p:nvSpPr>
        <p:spPr>
          <a:xfrm>
            <a:off x="1255800" y="1374200"/>
            <a:ext cx="6632400" cy="369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8" name="Google Shape;78;p16"/>
          <p:cNvSpPr txBox="1"/>
          <p:nvPr/>
        </p:nvSpPr>
        <p:spPr>
          <a:xfrm>
            <a:off x="572849" y="165025"/>
            <a:ext cx="8398200" cy="108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</a:pPr>
            <a:r>
              <a:rPr lang="pt-BR" sz="40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MATERIAIS E MÉTODOS</a:t>
            </a:r>
            <a:endParaRPr b="0" i="0" sz="4000" u="none" cap="none" strike="noStrik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/>
          <p:nvPr/>
        </p:nvSpPr>
        <p:spPr>
          <a:xfrm>
            <a:off x="-64050" y="378925"/>
            <a:ext cx="9272100" cy="708000"/>
          </a:xfrm>
          <a:prstGeom prst="rect">
            <a:avLst/>
          </a:prstGeom>
          <a:solidFill>
            <a:srgbClr val="417242"/>
          </a:solidFill>
          <a:ln cap="flat" cmpd="sng" w="9525">
            <a:solidFill>
              <a:srgbClr val="445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7"/>
          <p:cNvSpPr txBox="1"/>
          <p:nvPr/>
        </p:nvSpPr>
        <p:spPr>
          <a:xfrm>
            <a:off x="1255800" y="1374200"/>
            <a:ext cx="6632400" cy="369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5" name="Google Shape;85;p17"/>
          <p:cNvSpPr txBox="1"/>
          <p:nvPr/>
        </p:nvSpPr>
        <p:spPr>
          <a:xfrm>
            <a:off x="572849" y="165025"/>
            <a:ext cx="8398200" cy="108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</a:pPr>
            <a:r>
              <a:rPr lang="pt-BR" sz="40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RESULTADOS</a:t>
            </a:r>
            <a:endParaRPr b="0" i="0" sz="4000" u="none" cap="none" strike="noStrik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/>
          <p:nvPr/>
        </p:nvSpPr>
        <p:spPr>
          <a:xfrm>
            <a:off x="-64050" y="378925"/>
            <a:ext cx="9272100" cy="708000"/>
          </a:xfrm>
          <a:prstGeom prst="rect">
            <a:avLst/>
          </a:prstGeom>
          <a:solidFill>
            <a:srgbClr val="417242"/>
          </a:solidFill>
          <a:ln cap="flat" cmpd="sng" w="9525">
            <a:solidFill>
              <a:srgbClr val="445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8"/>
          <p:cNvSpPr txBox="1"/>
          <p:nvPr/>
        </p:nvSpPr>
        <p:spPr>
          <a:xfrm>
            <a:off x="1255800" y="1374200"/>
            <a:ext cx="6632400" cy="369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2" name="Google Shape;92;p18"/>
          <p:cNvSpPr txBox="1"/>
          <p:nvPr/>
        </p:nvSpPr>
        <p:spPr>
          <a:xfrm>
            <a:off x="572849" y="165025"/>
            <a:ext cx="8398200" cy="108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</a:pPr>
            <a:r>
              <a:rPr lang="pt-BR" sz="40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CONCLUSÃO</a:t>
            </a:r>
            <a:endParaRPr b="0" i="0" sz="4000" u="none" cap="none" strike="noStrik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/>
          <p:nvPr/>
        </p:nvSpPr>
        <p:spPr>
          <a:xfrm>
            <a:off x="-64050" y="378925"/>
            <a:ext cx="9272100" cy="708000"/>
          </a:xfrm>
          <a:prstGeom prst="rect">
            <a:avLst/>
          </a:prstGeom>
          <a:solidFill>
            <a:srgbClr val="417242"/>
          </a:solidFill>
          <a:ln cap="flat" cmpd="sng" w="9525">
            <a:solidFill>
              <a:srgbClr val="445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9"/>
          <p:cNvSpPr txBox="1"/>
          <p:nvPr/>
        </p:nvSpPr>
        <p:spPr>
          <a:xfrm>
            <a:off x="1255800" y="1374200"/>
            <a:ext cx="6632400" cy="369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9" name="Google Shape;99;p19"/>
          <p:cNvSpPr txBox="1"/>
          <p:nvPr/>
        </p:nvSpPr>
        <p:spPr>
          <a:xfrm>
            <a:off x="572849" y="165025"/>
            <a:ext cx="8398200" cy="108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</a:pPr>
            <a:r>
              <a:rPr lang="pt-BR" sz="40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REFERÊNCIAS BIBLIOGRÁFICAS</a:t>
            </a:r>
            <a:endParaRPr b="0" i="0" sz="4000" u="none" cap="none" strike="noStrik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