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embeddedFontLst>
    <p:embeddedFont>
      <p:font typeface="Overlock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1" roundtripDataSignature="AMtx7mgSdDppt8xdiiiScrNrUsZ780Dc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verlock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verlock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verlock-italic.fntdata"/><Relationship Id="rId6" Type="http://schemas.openxmlformats.org/officeDocument/2006/relationships/slide" Target="slides/slide1.xml"/><Relationship Id="rId18" Type="http://schemas.openxmlformats.org/officeDocument/2006/relationships/font" Target="fonts/Overlock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e1404f81c7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g1e1404f81c7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df98dcd05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1df98dcd05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5DA8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exto&#10;&#10;Descrição gerada automaticamente com confiança baixa" id="17" name="Google Shape;1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379513" y="6012543"/>
            <a:ext cx="3126187" cy="6857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ítulo e conteúdo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" type="body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2" type="sldNum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>
  <p:cSld name="Título e conteúdo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B3B8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1609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ítulo e conteúdo">
  <p:cSld name="2_Título e conteúdo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609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1609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ítulo e conteúdo">
  <p:cSld name="1_Título e conteúdo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200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1609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m branco">
  <p:cSld name="1_Em branco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2060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/>
          <p:nvPr/>
        </p:nvSpPr>
        <p:spPr>
          <a:xfrm>
            <a:off x="2102069" y="119817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"/>
          <p:cNvSpPr/>
          <p:nvPr/>
        </p:nvSpPr>
        <p:spPr>
          <a:xfrm>
            <a:off x="3048000" y="4898350"/>
            <a:ext cx="60960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lt1"/>
                </a:solidFill>
                <a:latin typeface="Overlock"/>
                <a:ea typeface="Overlock"/>
                <a:cs typeface="Overlock"/>
                <a:sym typeface="Overlock"/>
              </a:rPr>
              <a:t>DESAFIO PESQUISADOR CIMATEC 2023.2</a:t>
            </a:r>
            <a:endParaRPr b="1" sz="1800">
              <a:solidFill>
                <a:schemeClr val="lt1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  <p:pic>
        <p:nvPicPr>
          <p:cNvPr id="35" name="Google Shape;35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5000" y="726575"/>
            <a:ext cx="8382000" cy="357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e1404f81c7_0_6"/>
          <p:cNvSpPr/>
          <p:nvPr/>
        </p:nvSpPr>
        <p:spPr>
          <a:xfrm>
            <a:off x="204499" y="0"/>
            <a:ext cx="58914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5DA8"/>
              </a:buClr>
              <a:buSzPts val="3733"/>
              <a:buFont typeface="Calibri"/>
              <a:buNone/>
            </a:pPr>
            <a:r>
              <a:rPr lang="pt-BR" sz="3733">
                <a:solidFill>
                  <a:srgbClr val="015DA8"/>
                </a:solidFill>
                <a:latin typeface="Calibri"/>
                <a:ea typeface="Calibri"/>
                <a:cs typeface="Calibri"/>
                <a:sym typeface="Calibri"/>
              </a:rPr>
              <a:t>Referências Bibliográficas</a:t>
            </a:r>
            <a:endParaRPr b="1" i="0" sz="3733" u="none" cap="none" strike="noStrike">
              <a:solidFill>
                <a:srgbClr val="015DA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g1e1404f81c7_0_6"/>
          <p:cNvSpPr txBox="1"/>
          <p:nvPr/>
        </p:nvSpPr>
        <p:spPr>
          <a:xfrm>
            <a:off x="726800" y="2341900"/>
            <a:ext cx="109998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xxxxxxxxxxxxxxxxxxxxxxxxx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>
            <a:off x="1455001" y="2875002"/>
            <a:ext cx="9614505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Calibri"/>
              <a:buNone/>
            </a:pPr>
            <a:r>
              <a:rPr b="1" i="0" lang="pt-BR" sz="6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Obrigado(a)!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"/>
          <p:cNvSpPr/>
          <p:nvPr/>
        </p:nvSpPr>
        <p:spPr>
          <a:xfrm>
            <a:off x="204499" y="0"/>
            <a:ext cx="3403581" cy="14874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733"/>
              <a:buFont typeface="Calibri"/>
              <a:buNone/>
            </a:pPr>
            <a:r>
              <a:rPr b="0" i="0" lang="pt-BR" sz="3733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Algumas </a:t>
            </a:r>
            <a:endParaRPr b="1" i="0" sz="3733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333"/>
              <a:buFont typeface="Calibri"/>
              <a:buNone/>
            </a:pPr>
            <a:r>
              <a:rPr b="1" i="0" lang="pt-BR" sz="5333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Dicas</a:t>
            </a: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07975" y="2094224"/>
            <a:ext cx="11449878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 quiserem usem fotos, figuras, tabelas e gráficos, DESDE QUE sejam bem coerentes e passem muita informação importante, para não tomar espaço à toa no slide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Para TEXTOS, sugiro colocar palavras importantes em negrito, porque isso torna mais leve e orientada a apresentação</a:t>
            </a:r>
            <a:endParaRPr/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Usem este template padrão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Treinem, para apresentar no TEMPO correto (máximo de 15 minutos cada apresentação)</a:t>
            </a:r>
            <a:endParaRPr/>
          </a:p>
          <a:p>
            <a:pPr indent="-215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-"/>
            </a:pPr>
            <a:r>
              <a:rPr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- É importante que todos da equipe apresentem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/>
          <p:nvPr/>
        </p:nvSpPr>
        <p:spPr>
          <a:xfrm>
            <a:off x="204499" y="0"/>
            <a:ext cx="5891501" cy="14874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5DA8"/>
              </a:buClr>
              <a:buSzPts val="3733"/>
              <a:buFont typeface="Calibri"/>
              <a:buNone/>
            </a:pPr>
            <a:r>
              <a:rPr b="0" i="0" lang="pt-BR" sz="3733" u="none" cap="none" strike="noStrike">
                <a:solidFill>
                  <a:srgbClr val="015DA8"/>
                </a:solidFill>
                <a:latin typeface="Calibri"/>
                <a:ea typeface="Calibri"/>
                <a:cs typeface="Calibri"/>
                <a:sym typeface="Calibri"/>
              </a:rPr>
              <a:t>Dados</a:t>
            </a:r>
            <a:endParaRPr b="1" i="0" sz="3733" u="none" cap="none" strike="noStrike">
              <a:solidFill>
                <a:srgbClr val="015DA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5DA8"/>
              </a:buClr>
              <a:buSzPts val="5333"/>
              <a:buFont typeface="Calibri"/>
              <a:buNone/>
            </a:pPr>
            <a:r>
              <a:rPr b="1" i="0" lang="pt-BR" sz="5333" u="none" cap="none" strike="noStrike">
                <a:solidFill>
                  <a:srgbClr val="015DA8"/>
                </a:solidFill>
                <a:latin typeface="Calibri"/>
                <a:ea typeface="Calibri"/>
                <a:cs typeface="Calibri"/>
                <a:sym typeface="Calibri"/>
              </a:rPr>
              <a:t>Gerais</a:t>
            </a:r>
            <a:endParaRPr/>
          </a:p>
        </p:txBody>
      </p:sp>
      <p:sp>
        <p:nvSpPr>
          <p:cNvPr id="47" name="Google Shape;47;p3"/>
          <p:cNvSpPr txBox="1"/>
          <p:nvPr/>
        </p:nvSpPr>
        <p:spPr>
          <a:xfrm>
            <a:off x="905522" y="2068497"/>
            <a:ext cx="3497802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endParaRPr/>
          </a:p>
        </p:txBody>
      </p:sp>
      <p:sp>
        <p:nvSpPr>
          <p:cNvPr id="48" name="Google Shape;48;p3"/>
          <p:cNvSpPr txBox="1"/>
          <p:nvPr/>
        </p:nvSpPr>
        <p:spPr>
          <a:xfrm>
            <a:off x="7182035" y="3198167"/>
            <a:ext cx="274049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DADOS DA EQUIPE</a:t>
            </a:r>
            <a:endParaRPr/>
          </a:p>
        </p:txBody>
      </p:sp>
      <p:cxnSp>
        <p:nvCxnSpPr>
          <p:cNvPr id="49" name="Google Shape;49;p3"/>
          <p:cNvCxnSpPr/>
          <p:nvPr/>
        </p:nvCxnSpPr>
        <p:spPr>
          <a:xfrm>
            <a:off x="4943061" y="1881809"/>
            <a:ext cx="0" cy="3909391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/>
          <p:nvPr/>
        </p:nvSpPr>
        <p:spPr>
          <a:xfrm>
            <a:off x="204499" y="0"/>
            <a:ext cx="5891501" cy="6667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5DA8"/>
              </a:buClr>
              <a:buSzPts val="3733"/>
              <a:buFont typeface="Calibri"/>
              <a:buNone/>
            </a:pPr>
            <a:r>
              <a:rPr b="0" i="0" lang="pt-BR" sz="3733" u="none" cap="none" strike="noStrike">
                <a:solidFill>
                  <a:srgbClr val="015DA8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3733" u="none" cap="none" strike="noStrike">
              <a:solidFill>
                <a:srgbClr val="015DA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726800" y="2341900"/>
            <a:ext cx="10999800" cy="8771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xxxxxxxxxxxxxxxxxxxxxxxxx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"/>
          <p:cNvSpPr/>
          <p:nvPr/>
        </p:nvSpPr>
        <p:spPr>
          <a:xfrm>
            <a:off x="204499" y="0"/>
            <a:ext cx="5891501" cy="6667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5DA8"/>
              </a:buClr>
              <a:buSzPts val="3733"/>
              <a:buFont typeface="Calibri"/>
              <a:buNone/>
            </a:pPr>
            <a:r>
              <a:rPr b="0" i="0" lang="pt-BR" sz="3733" u="none" cap="none" strike="noStrike">
                <a:solidFill>
                  <a:srgbClr val="015DA8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3733" u="none" cap="none" strike="noStrike">
              <a:solidFill>
                <a:srgbClr val="015DA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5"/>
          <p:cNvSpPr txBox="1"/>
          <p:nvPr/>
        </p:nvSpPr>
        <p:spPr>
          <a:xfrm>
            <a:off x="726800" y="2341900"/>
            <a:ext cx="10999800" cy="8771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xxxxxxxxxxxxxxxxxxxxxxxxx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6"/>
          <p:cNvSpPr/>
          <p:nvPr/>
        </p:nvSpPr>
        <p:spPr>
          <a:xfrm>
            <a:off x="204499" y="0"/>
            <a:ext cx="5891501" cy="6667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5DA8"/>
              </a:buClr>
              <a:buSzPts val="3733"/>
              <a:buFont typeface="Calibri"/>
              <a:buNone/>
            </a:pPr>
            <a:r>
              <a:rPr b="0" i="0" lang="pt-BR" sz="3733" u="none" cap="none" strike="noStrike">
                <a:solidFill>
                  <a:srgbClr val="015DA8"/>
                </a:solidFill>
                <a:latin typeface="Calibri"/>
                <a:ea typeface="Calibri"/>
                <a:cs typeface="Calibri"/>
                <a:sym typeface="Calibri"/>
              </a:rPr>
              <a:t>Problema de pesquisa</a:t>
            </a:r>
            <a:endParaRPr b="1" i="0" sz="3733" u="none" cap="none" strike="noStrike">
              <a:solidFill>
                <a:srgbClr val="015DA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6"/>
          <p:cNvSpPr txBox="1"/>
          <p:nvPr/>
        </p:nvSpPr>
        <p:spPr>
          <a:xfrm>
            <a:off x="726800" y="2341900"/>
            <a:ext cx="10999800" cy="8771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xxxxxxxxxxxxxxxxxxxxxxxxx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7"/>
          <p:cNvSpPr/>
          <p:nvPr/>
        </p:nvSpPr>
        <p:spPr>
          <a:xfrm>
            <a:off x="204499" y="0"/>
            <a:ext cx="5891501" cy="6667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5DA8"/>
              </a:buClr>
              <a:buSzPts val="3733"/>
              <a:buFont typeface="Calibri"/>
              <a:buNone/>
            </a:pPr>
            <a:r>
              <a:rPr b="0" i="0" lang="pt-BR" sz="3733" u="none" cap="none" strike="noStrike">
                <a:solidFill>
                  <a:srgbClr val="015DA8"/>
                </a:solidFill>
                <a:latin typeface="Calibri"/>
                <a:ea typeface="Calibri"/>
                <a:cs typeface="Calibri"/>
                <a:sym typeface="Calibri"/>
              </a:rPr>
              <a:t>Fundamentação Teórica</a:t>
            </a:r>
            <a:endParaRPr b="1" i="0" sz="3733" u="none" cap="none" strike="noStrike">
              <a:solidFill>
                <a:srgbClr val="015DA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7"/>
          <p:cNvSpPr txBox="1"/>
          <p:nvPr/>
        </p:nvSpPr>
        <p:spPr>
          <a:xfrm>
            <a:off x="726800" y="2341900"/>
            <a:ext cx="10999800" cy="8771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xxxxxxxxxxxxxxxxxxxxxxxxx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204499" y="0"/>
            <a:ext cx="5891501" cy="6667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5DA8"/>
              </a:buClr>
              <a:buSzPts val="3733"/>
              <a:buFont typeface="Calibri"/>
              <a:buNone/>
            </a:pPr>
            <a:r>
              <a:rPr b="0" i="0" lang="pt-BR" sz="3733" u="none" cap="none" strike="noStrike">
                <a:solidFill>
                  <a:srgbClr val="015DA8"/>
                </a:solidFill>
                <a:latin typeface="Calibri"/>
                <a:ea typeface="Calibri"/>
                <a:cs typeface="Calibri"/>
                <a:sym typeface="Calibri"/>
              </a:rPr>
              <a:t>Fundamentação Teórica</a:t>
            </a:r>
            <a:endParaRPr b="1" i="0" sz="3733" u="none" cap="none" strike="noStrike">
              <a:solidFill>
                <a:srgbClr val="015DA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8"/>
          <p:cNvSpPr txBox="1"/>
          <p:nvPr/>
        </p:nvSpPr>
        <p:spPr>
          <a:xfrm>
            <a:off x="726800" y="2341900"/>
            <a:ext cx="10999800" cy="8771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xxxxxxxxxxxxxxxxxxxxxxxxx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df98dcd055_0_0"/>
          <p:cNvSpPr/>
          <p:nvPr/>
        </p:nvSpPr>
        <p:spPr>
          <a:xfrm>
            <a:off x="204499" y="0"/>
            <a:ext cx="58914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15DA8"/>
              </a:buClr>
              <a:buSzPts val="3733"/>
              <a:buFont typeface="Calibri"/>
              <a:buNone/>
            </a:pPr>
            <a:r>
              <a:rPr lang="pt-BR" sz="3733">
                <a:solidFill>
                  <a:srgbClr val="015DA8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3733" u="none" cap="none" strike="noStrike">
              <a:solidFill>
                <a:srgbClr val="015DA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g1df98dcd055_0_0"/>
          <p:cNvSpPr txBox="1"/>
          <p:nvPr/>
        </p:nvSpPr>
        <p:spPr>
          <a:xfrm>
            <a:off x="726800" y="2341900"/>
            <a:ext cx="109998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xxxxxxxxxxxxxxxxxxxxxxxxx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6_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2020-05-29T14:59:24Z</dcterms:created>
  <dc:creator>Samia Paula S. Oliveira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0x0101002A1445E795DC05448FCBC16339C8B39C</vt:lpwstr>
  </property>
</Properties>
</file>