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embeddedFontLst>
    <p:embeddedFont>
      <p:font typeface="Overlock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1" roundtripDataSignature="AMtx7mgSdDppt8xdiiiScrNrUsZ780D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verlock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verlock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verlock-italic.fntdata"/><Relationship Id="rId6" Type="http://schemas.openxmlformats.org/officeDocument/2006/relationships/slide" Target="slides/slide1.xml"/><Relationship Id="rId18" Type="http://schemas.openxmlformats.org/officeDocument/2006/relationships/font" Target="fonts/Overlock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1404f81c7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1e1404f81c7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df98dcd05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df98dcd05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5DA8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o&#10;&#10;Descrição gerada automaticamente com confiança baixa" id="17" name="Google Shape;1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79513" y="6012543"/>
            <a:ext cx="3126187" cy="685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ítulo e conteúdo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>
  <p:cSld name="Título e conteúdo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B3B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160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e conteúdo">
  <p:cSld name="2_Título e conteúd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609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160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e conteúdo">
  <p:cSld name="1_Título e conteúdo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00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160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m branco">
  <p:cSld name="1_Em branc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/>
        </p:nvSpPr>
        <p:spPr>
          <a:xfrm>
            <a:off x="2102069" y="119817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"/>
          <p:cNvSpPr/>
          <p:nvPr/>
        </p:nvSpPr>
        <p:spPr>
          <a:xfrm>
            <a:off x="3048000" y="4898350"/>
            <a:ext cx="6096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DESAFIO PESQUISADOR CIMATEC 2023.2</a:t>
            </a:r>
            <a:endParaRPr b="1" sz="1800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5000" y="726575"/>
            <a:ext cx="83820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1404f81c7_0_6"/>
          <p:cNvSpPr/>
          <p:nvPr/>
        </p:nvSpPr>
        <p:spPr>
          <a:xfrm>
            <a:off x="204499" y="0"/>
            <a:ext cx="58914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lang="pt-BR" sz="3733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Referências Bibliográficas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e1404f81c7_0_6"/>
          <p:cNvSpPr txBox="1"/>
          <p:nvPr/>
        </p:nvSpPr>
        <p:spPr>
          <a:xfrm>
            <a:off x="726800" y="2341900"/>
            <a:ext cx="109998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>
            <a:off x="1455001" y="2875002"/>
            <a:ext cx="9614505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b="1" i="0" lang="pt-BR" sz="6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Obrigado(a)!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/>
          <p:nvPr/>
        </p:nvSpPr>
        <p:spPr>
          <a:xfrm>
            <a:off x="204499" y="0"/>
            <a:ext cx="3403581" cy="14874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Algumas </a:t>
            </a:r>
            <a:endParaRPr b="1" i="0" sz="3733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333"/>
              <a:buFont typeface="Calibri"/>
              <a:buNone/>
            </a:pPr>
            <a:r>
              <a:rPr b="1" i="0" lang="pt-BR" sz="5333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Dicas</a:t>
            </a: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07975" y="2094224"/>
            <a:ext cx="11449878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 quiserem usem fotos, figuras, tabelas e gráficos, DESDE QUE sejam bem coerentes e passem muita informação importante, para não tomar espaço à toa no slide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Para TEXTOS, sugiro colocar palavras importantes em negrito, porque isso torna mais leve e orientada a apresentação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Usem este template padrão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Treinem, para apresentar no TEMPO correto (máximo de 15 minutos cada apresentação)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 É importante que todos da equipe apresentem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/>
          <p:nvPr/>
        </p:nvSpPr>
        <p:spPr>
          <a:xfrm>
            <a:off x="204499" y="0"/>
            <a:ext cx="5891501" cy="14874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Dados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5333"/>
              <a:buFont typeface="Calibri"/>
              <a:buNone/>
            </a:pPr>
            <a:r>
              <a:rPr b="1" i="0" lang="pt-BR" sz="53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Gerais</a:t>
            </a:r>
            <a:endParaRPr/>
          </a:p>
        </p:txBody>
      </p:sp>
      <p:sp>
        <p:nvSpPr>
          <p:cNvPr id="47" name="Google Shape;47;p3"/>
          <p:cNvSpPr txBox="1"/>
          <p:nvPr/>
        </p:nvSpPr>
        <p:spPr>
          <a:xfrm>
            <a:off x="905522" y="2068497"/>
            <a:ext cx="3497802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/>
          </a:p>
        </p:txBody>
      </p:sp>
      <p:sp>
        <p:nvSpPr>
          <p:cNvPr id="48" name="Google Shape;48;p3"/>
          <p:cNvSpPr txBox="1"/>
          <p:nvPr/>
        </p:nvSpPr>
        <p:spPr>
          <a:xfrm>
            <a:off x="7182035" y="3198167"/>
            <a:ext cx="27404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DADOS DA EQUIPE</a:t>
            </a:r>
            <a:endParaRPr/>
          </a:p>
        </p:txBody>
      </p:sp>
      <p:cxnSp>
        <p:nvCxnSpPr>
          <p:cNvPr id="49" name="Google Shape;49;p3"/>
          <p:cNvCxnSpPr/>
          <p:nvPr/>
        </p:nvCxnSpPr>
        <p:spPr>
          <a:xfrm>
            <a:off x="4943061" y="1881809"/>
            <a:ext cx="0" cy="3909391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5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Problema de pesquisa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6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Fundamentação Teórica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7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Fundamentação Teórica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8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df98dcd055_0_0"/>
          <p:cNvSpPr/>
          <p:nvPr/>
        </p:nvSpPr>
        <p:spPr>
          <a:xfrm>
            <a:off x="204499" y="0"/>
            <a:ext cx="58914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lang="pt-BR" sz="3733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1df98dcd055_0_0"/>
          <p:cNvSpPr txBox="1"/>
          <p:nvPr/>
        </p:nvSpPr>
        <p:spPr>
          <a:xfrm>
            <a:off x="726800" y="2341900"/>
            <a:ext cx="109998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6_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2020-05-29T14:59:24Z</dcterms:created>
  <dc:creator>Samia Paula S. Oliveira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0x0101002A1445E795DC05448FCBC16339C8B39C</vt:lpwstr>
  </property>
</Properties>
</file>