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11BC79-08E2-43B7-BABE-3F9656A182DD}" v="112" dt="2022-12-14T19:48:08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228A8-42A9-9BD7-0547-43CC3EAE6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BB5198-BD06-FA11-ACE9-EF5277B93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089A38-E6D2-094C-6DCA-12906ACE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8F304F-099D-5284-CCA4-1844DA91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C1696A-8265-E3E0-9B57-F72237A6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8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3419E-49CF-4847-CAA4-49EDD45B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5C5600-A0BD-54C5-CF05-0E658FF3D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D2DF38-D8A2-88F2-3473-62FA07B8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DF92A0-1851-0D95-C8BB-24E5BCD9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0AD09B-8756-E6D4-67A5-CEDB3E12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8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80ED0E-EE00-B6C3-8159-E5D624E73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2430BE-D0DC-1E89-0CDA-21BFD45D7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AFEF7A-8E25-3789-DF1B-0133A4F7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BDEEE6-3AA9-C0CA-B531-597B214F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2C3D40-0AA3-2C8E-D8EF-C97B80322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38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53D7A-DBAA-6E64-7EF0-DDF31220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18D872-A5B5-34F0-4A5D-C63604598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D0DF98-40BE-50CC-0B71-90A26B77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6CEB2B-BE8E-5B79-3AB6-C7FEDC45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30BE5E-FF36-E0B8-E350-A5BA2400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65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20818-F54C-0669-6F78-F7E943D9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5294AD-CCA6-BEA9-D2C2-0F71C199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8A6209-772E-C91B-3DCE-FEE7452F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940CE4-BED9-BBDD-B066-4D2881CB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0FF539-1976-6C73-504C-2CF23DA0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6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46E4C-AEBC-47C4-F5C0-38496B8A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44277F-895D-D328-4FBD-4D65EE9A4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9F41FF-E990-16DD-47EE-7CE6E53CB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79F2F0-57E0-677D-CAFE-DEA2D8F3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3CAC99-2BC6-3B6F-CBB3-06534BC5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DCC01E-9B08-BD6A-60E0-89A60D4A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7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98DA-A6AE-72E3-96D2-0FC6FD8A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2B556E-C24A-B86B-FB16-58DD20326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AC6905-4A13-0CB4-4C33-91A25A3AE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E8B80F-A3E9-9B42-F4D3-A4FB628CE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D0646BB-2369-6D03-91E5-337B6DBA0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AF46B37-8980-3F7F-47EA-90BDC7F3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45B263C-E177-EABE-3902-E1BA6C56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760FB4-39D0-8468-66ED-86B42AFA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8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91151-6547-4F72-59BC-D385A1D3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EE160D6-CE58-9929-63BB-8D44A74B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E6BF67-B4E0-07CC-D322-2B2D915A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5FF80A6-91F4-5DDD-0181-3403418F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0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23B4AE9-28B8-D70D-654A-7D6498B6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7BB9873-528A-1053-4649-910FBED7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EB93FBE-CF57-D3E5-E2D8-D94CC723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B0F56-B374-0007-9B98-12EF6A8A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B9ADAE-6E5A-104C-AE9E-A6F0995A5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01155D-8E44-667D-6E7B-B3882FCF9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26FCC2-9B2F-9C0D-1A48-53C8E6DF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EC8567-1144-1260-177D-95184891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EE5B9D-0568-9FE9-20B1-83B071B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61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B1B42-ECB9-1785-6B51-D9A87608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9FBE35-566D-5CBE-7C7E-535532BA2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937A6F-B4D9-8BB8-E78B-2CD037279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AD45D4-43A9-BB2F-A08C-18DBE705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B86723-2241-0422-0061-C8BE0614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1DD2A8-2377-8A23-F0BD-559496BAC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89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498CD4-FA01-C1A2-1085-B0F52B5F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7E8EFD-11BB-707F-184E-9C1DD8DF9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AE7EFF-F671-8F7D-46EA-F96F36363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32F93-A0E4-4F27-928C-21CA26B52E78}" type="datetimeFigureOut">
              <a:rPr lang="pt-BR" smtClean="0"/>
              <a:t>16/12/2022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551331-920C-3D59-B5CE-CA1F77B79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FB9D25-393E-BE83-4D97-27CB137BC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00C9-D3F7-4554-B7F5-F48C4D4F259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5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7BE16D-21A5-2005-8F75-2783B532F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220872"/>
            <a:ext cx="8921672" cy="1921433"/>
          </a:xfrm>
        </p:spPr>
        <p:txBody>
          <a:bodyPr anchor="b">
            <a:normAutofit/>
          </a:bodyPr>
          <a:lstStyle/>
          <a:p>
            <a:pPr algn="l"/>
            <a:r>
              <a:rPr lang="pt-BR" sz="800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92584A-7CE4-6AD9-DEC7-43E5DF2F5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pt-BR" dirty="0"/>
              <a:t>Autores:</a:t>
            </a:r>
            <a:endParaRPr lang="pt-BR"/>
          </a:p>
        </p:txBody>
      </p:sp>
      <p:pic>
        <p:nvPicPr>
          <p:cNvPr id="13" name="Imagem 12" descr="Logotipo&#10;&#10;Descrição gerada automaticamente">
            <a:extLst>
              <a:ext uri="{FF2B5EF4-FFF2-40B4-BE49-F238E27FC236}">
                <a16:creationId xmlns:a16="http://schemas.microsoft.com/office/drawing/2014/main" id="{A3CA17D0-0E1A-2BDF-9AEB-DCB8C0BBD3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6" t="5858" r="11796" b="13692"/>
          <a:stretch/>
        </p:blipFill>
        <p:spPr>
          <a:xfrm>
            <a:off x="9933563" y="660729"/>
            <a:ext cx="1372832" cy="1471291"/>
          </a:xfrm>
          <a:prstGeom prst="rect">
            <a:avLst/>
          </a:prstGeom>
        </p:spPr>
      </p:pic>
      <p:pic>
        <p:nvPicPr>
          <p:cNvPr id="11" name="Imagem 10" descr="Texto&#10;&#10;Descrição gerada automaticamente com confiança média">
            <a:extLst>
              <a:ext uri="{FF2B5EF4-FFF2-40B4-BE49-F238E27FC236}">
                <a16:creationId xmlns:a16="http://schemas.microsoft.com/office/drawing/2014/main" id="{59B37D12-E4AA-FFEA-E751-9022F957A2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491" y="763733"/>
            <a:ext cx="1613080" cy="1229974"/>
          </a:xfrm>
          <a:prstGeom prst="rect">
            <a:avLst/>
          </a:prstGeom>
        </p:spPr>
      </p:pic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68DE9ED0-195E-DA9C-5C6E-5E177B2128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05" y="763733"/>
            <a:ext cx="2249058" cy="11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9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587B9C3-91BC-F392-990F-4CC4208FB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EC2F79-077B-95AA-79C3-5952CF09B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t-BR" sz="2400"/>
          </a:p>
        </p:txBody>
      </p:sp>
      <p:cxnSp>
        <p:nvCxnSpPr>
          <p:cNvPr id="32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BC960C-A528-B7A2-43A5-C8D2E897F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011C3D-5A4C-BF03-1820-E4554B99B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90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2F631E-2840-24FB-1BF2-55DAC884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 dirty="0"/>
              <a:t>Resultados e Discussões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AE2FD-0ECF-4EE4-3453-957ACD4AF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04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33D0E9-0E43-D82F-7A6D-5FE1A6A5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47F5EB-1A1F-38B6-E571-F2CEABDC7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99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38AE76-2D32-48B8-4199-1475E209B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98331C-A610-5A06-C44C-C75FDFA1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766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00B05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13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do Office</vt:lpstr>
      <vt:lpstr>Título do trabalho</vt:lpstr>
      <vt:lpstr>Introdução</vt:lpstr>
      <vt:lpstr>Metodologia</vt:lpstr>
      <vt:lpstr>Resultados e Discussões</vt:lpstr>
      <vt:lpstr>Considerações Finais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Fabíola Taíse da Silva Araújo</dc:creator>
  <cp:lastModifiedBy>Jefferson da Silva Barbosa</cp:lastModifiedBy>
  <cp:revision>2</cp:revision>
  <dcterms:created xsi:type="dcterms:W3CDTF">2022-12-12T17:50:35Z</dcterms:created>
  <dcterms:modified xsi:type="dcterms:W3CDTF">2022-12-16T11:54:18Z</dcterms:modified>
</cp:coreProperties>
</file>