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43205400" cx="32404050"/>
  <p:notesSz cx="7559675" cy="10691800"/>
  <p:embeddedFontLst>
    <p:embeddedFont>
      <p:font typeface="Tahoma"/>
      <p:regular r:id="rId6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hNYF0H5tl80+c4A3QjbFsww6t4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Tahoma-regular.fntdata"/><Relationship Id="rId7" Type="http://schemas.openxmlformats.org/officeDocument/2006/relationships/font" Target="fonts/Tahoma-bold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8" name="Google Shape;108;p1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/>
          <p:nvPr>
            <p:ph idx="11" type="ftr"/>
          </p:nvPr>
        </p:nvSpPr>
        <p:spPr>
          <a:xfrm>
            <a:off x="18632160" y="3859560"/>
            <a:ext cx="469764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28969200" y="14400"/>
            <a:ext cx="2699280" cy="2303280"/>
          </a:xfrm>
          <a:prstGeom prst="rect">
            <a:avLst/>
          </a:prstGeom>
          <a:noFill/>
          <a:ln>
            <a:noFill/>
          </a:ln>
        </p:spPr>
        <p:txBody>
          <a:bodyPr anchorCtr="0" anchor="b" bIns="216000" lIns="432000" spcFirstLastPara="1" rIns="432000" wrap="square" tIns="2160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25" name="Google Shape;25;p3"/>
          <p:cNvSpPr txBox="1"/>
          <p:nvPr>
            <p:ph idx="10" type="dt"/>
          </p:nvPr>
        </p:nvSpPr>
        <p:spPr>
          <a:xfrm>
            <a:off x="23340960" y="3859560"/>
            <a:ext cx="339120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" type="body"/>
          </p:nvPr>
        </p:nvSpPr>
        <p:spPr>
          <a:xfrm>
            <a:off x="1620000" y="10109880"/>
            <a:ext cx="2916288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2" type="body"/>
          </p:nvPr>
        </p:nvSpPr>
        <p:spPr>
          <a:xfrm>
            <a:off x="1620000" y="23198400"/>
            <a:ext cx="2916288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1" type="ftr"/>
          </p:nvPr>
        </p:nvSpPr>
        <p:spPr>
          <a:xfrm>
            <a:off x="18632160" y="3859560"/>
            <a:ext cx="469764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2" type="sldNum"/>
          </p:nvPr>
        </p:nvSpPr>
        <p:spPr>
          <a:xfrm>
            <a:off x="28969200" y="14400"/>
            <a:ext cx="2699280" cy="2303280"/>
          </a:xfrm>
          <a:prstGeom prst="rect">
            <a:avLst/>
          </a:prstGeom>
          <a:noFill/>
          <a:ln>
            <a:noFill/>
          </a:ln>
        </p:spPr>
        <p:txBody>
          <a:bodyPr anchorCtr="0" anchor="b" bIns="216000" lIns="432000" spcFirstLastPara="1" rIns="432000" wrap="square" tIns="2160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85" name="Google Shape;85;p12"/>
          <p:cNvSpPr txBox="1"/>
          <p:nvPr>
            <p:ph idx="10" type="dt"/>
          </p:nvPr>
        </p:nvSpPr>
        <p:spPr>
          <a:xfrm>
            <a:off x="23340960" y="3859560"/>
            <a:ext cx="339120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3"/>
          <p:cNvSpPr txBox="1"/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13"/>
          <p:cNvSpPr txBox="1"/>
          <p:nvPr>
            <p:ph idx="1" type="body"/>
          </p:nvPr>
        </p:nvSpPr>
        <p:spPr>
          <a:xfrm>
            <a:off x="1620000" y="10109880"/>
            <a:ext cx="1423116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9" name="Google Shape;89;p13"/>
          <p:cNvSpPr txBox="1"/>
          <p:nvPr>
            <p:ph idx="2" type="body"/>
          </p:nvPr>
        </p:nvSpPr>
        <p:spPr>
          <a:xfrm>
            <a:off x="16563240" y="10109880"/>
            <a:ext cx="1423116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0" name="Google Shape;90;p13"/>
          <p:cNvSpPr txBox="1"/>
          <p:nvPr>
            <p:ph idx="3" type="body"/>
          </p:nvPr>
        </p:nvSpPr>
        <p:spPr>
          <a:xfrm>
            <a:off x="1620000" y="23198400"/>
            <a:ext cx="1423116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1" name="Google Shape;91;p13"/>
          <p:cNvSpPr txBox="1"/>
          <p:nvPr>
            <p:ph idx="4" type="body"/>
          </p:nvPr>
        </p:nvSpPr>
        <p:spPr>
          <a:xfrm>
            <a:off x="16563240" y="23198400"/>
            <a:ext cx="1423116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2" name="Google Shape;92;p13"/>
          <p:cNvSpPr txBox="1"/>
          <p:nvPr>
            <p:ph idx="11" type="ftr"/>
          </p:nvPr>
        </p:nvSpPr>
        <p:spPr>
          <a:xfrm>
            <a:off x="18632160" y="3859560"/>
            <a:ext cx="469764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3"/>
          <p:cNvSpPr txBox="1"/>
          <p:nvPr>
            <p:ph idx="12" type="sldNum"/>
          </p:nvPr>
        </p:nvSpPr>
        <p:spPr>
          <a:xfrm>
            <a:off x="28969200" y="14400"/>
            <a:ext cx="2699280" cy="2303280"/>
          </a:xfrm>
          <a:prstGeom prst="rect">
            <a:avLst/>
          </a:prstGeom>
          <a:noFill/>
          <a:ln>
            <a:noFill/>
          </a:ln>
        </p:spPr>
        <p:txBody>
          <a:bodyPr anchorCtr="0" anchor="b" bIns="216000" lIns="432000" spcFirstLastPara="1" rIns="432000" wrap="square" tIns="2160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94" name="Google Shape;94;p13"/>
          <p:cNvSpPr txBox="1"/>
          <p:nvPr>
            <p:ph idx="10" type="dt"/>
          </p:nvPr>
        </p:nvSpPr>
        <p:spPr>
          <a:xfrm>
            <a:off x="23340960" y="3859560"/>
            <a:ext cx="339120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7" name="Google Shape;97;p14"/>
          <p:cNvSpPr txBox="1"/>
          <p:nvPr>
            <p:ph idx="1" type="body"/>
          </p:nvPr>
        </p:nvSpPr>
        <p:spPr>
          <a:xfrm>
            <a:off x="1620000" y="10109880"/>
            <a:ext cx="939024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8" name="Google Shape;98;p14"/>
          <p:cNvSpPr txBox="1"/>
          <p:nvPr>
            <p:ph idx="2" type="body"/>
          </p:nvPr>
        </p:nvSpPr>
        <p:spPr>
          <a:xfrm>
            <a:off x="11480040" y="10109880"/>
            <a:ext cx="939024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9" name="Google Shape;99;p14"/>
          <p:cNvSpPr txBox="1"/>
          <p:nvPr>
            <p:ph idx="3" type="body"/>
          </p:nvPr>
        </p:nvSpPr>
        <p:spPr>
          <a:xfrm>
            <a:off x="21340440" y="10109880"/>
            <a:ext cx="939024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0" name="Google Shape;100;p14"/>
          <p:cNvSpPr txBox="1"/>
          <p:nvPr>
            <p:ph idx="4" type="body"/>
          </p:nvPr>
        </p:nvSpPr>
        <p:spPr>
          <a:xfrm>
            <a:off x="1620000" y="23198400"/>
            <a:ext cx="939024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1" name="Google Shape;101;p14"/>
          <p:cNvSpPr txBox="1"/>
          <p:nvPr>
            <p:ph idx="5" type="body"/>
          </p:nvPr>
        </p:nvSpPr>
        <p:spPr>
          <a:xfrm>
            <a:off x="11480040" y="23198400"/>
            <a:ext cx="939024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2" name="Google Shape;102;p14"/>
          <p:cNvSpPr txBox="1"/>
          <p:nvPr>
            <p:ph idx="6" type="body"/>
          </p:nvPr>
        </p:nvSpPr>
        <p:spPr>
          <a:xfrm>
            <a:off x="21340440" y="23198400"/>
            <a:ext cx="939024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3" name="Google Shape;103;p14"/>
          <p:cNvSpPr txBox="1"/>
          <p:nvPr>
            <p:ph idx="11" type="ftr"/>
          </p:nvPr>
        </p:nvSpPr>
        <p:spPr>
          <a:xfrm>
            <a:off x="18632160" y="3859560"/>
            <a:ext cx="469764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4"/>
          <p:cNvSpPr txBox="1"/>
          <p:nvPr>
            <p:ph idx="12" type="sldNum"/>
          </p:nvPr>
        </p:nvSpPr>
        <p:spPr>
          <a:xfrm>
            <a:off x="28969200" y="14400"/>
            <a:ext cx="2699280" cy="2303280"/>
          </a:xfrm>
          <a:prstGeom prst="rect">
            <a:avLst/>
          </a:prstGeom>
          <a:noFill/>
          <a:ln>
            <a:noFill/>
          </a:ln>
        </p:spPr>
        <p:txBody>
          <a:bodyPr anchorCtr="0" anchor="b" bIns="216000" lIns="432000" spcFirstLastPara="1" rIns="432000" wrap="square" tIns="2160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105" name="Google Shape;105;p14"/>
          <p:cNvSpPr txBox="1"/>
          <p:nvPr>
            <p:ph idx="10" type="dt"/>
          </p:nvPr>
        </p:nvSpPr>
        <p:spPr>
          <a:xfrm>
            <a:off x="23340960" y="3859560"/>
            <a:ext cx="339120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/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" type="subTitle"/>
          </p:nvPr>
        </p:nvSpPr>
        <p:spPr>
          <a:xfrm>
            <a:off x="1620000" y="10109880"/>
            <a:ext cx="29162880" cy="25058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18632160" y="3859560"/>
            <a:ext cx="469764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28969200" y="14400"/>
            <a:ext cx="2699280" cy="2303280"/>
          </a:xfrm>
          <a:prstGeom prst="rect">
            <a:avLst/>
          </a:prstGeom>
          <a:noFill/>
          <a:ln>
            <a:noFill/>
          </a:ln>
        </p:spPr>
        <p:txBody>
          <a:bodyPr anchorCtr="0" anchor="b" bIns="216000" lIns="432000" spcFirstLastPara="1" rIns="432000" wrap="square" tIns="2160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31" name="Google Shape;31;p4"/>
          <p:cNvSpPr txBox="1"/>
          <p:nvPr>
            <p:ph idx="10" type="dt"/>
          </p:nvPr>
        </p:nvSpPr>
        <p:spPr>
          <a:xfrm>
            <a:off x="23340960" y="3859560"/>
            <a:ext cx="339120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/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" type="body"/>
          </p:nvPr>
        </p:nvSpPr>
        <p:spPr>
          <a:xfrm>
            <a:off x="1620000" y="10109880"/>
            <a:ext cx="29162880" cy="250585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18632160" y="3859560"/>
            <a:ext cx="469764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28969200" y="14400"/>
            <a:ext cx="2699280" cy="2303280"/>
          </a:xfrm>
          <a:prstGeom prst="rect">
            <a:avLst/>
          </a:prstGeom>
          <a:noFill/>
          <a:ln>
            <a:noFill/>
          </a:ln>
        </p:spPr>
        <p:txBody>
          <a:bodyPr anchorCtr="0" anchor="b" bIns="216000" lIns="432000" spcFirstLastPara="1" rIns="432000" wrap="square" tIns="2160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23340960" y="3859560"/>
            <a:ext cx="339120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/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" type="body"/>
          </p:nvPr>
        </p:nvSpPr>
        <p:spPr>
          <a:xfrm>
            <a:off x="1620000" y="10109880"/>
            <a:ext cx="14231160" cy="250585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2" type="body"/>
          </p:nvPr>
        </p:nvSpPr>
        <p:spPr>
          <a:xfrm>
            <a:off x="16563240" y="10109880"/>
            <a:ext cx="14231160" cy="250585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18632160" y="3859560"/>
            <a:ext cx="469764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28969200" y="14400"/>
            <a:ext cx="2699280" cy="2303280"/>
          </a:xfrm>
          <a:prstGeom prst="rect">
            <a:avLst/>
          </a:prstGeom>
          <a:noFill/>
          <a:ln>
            <a:noFill/>
          </a:ln>
        </p:spPr>
        <p:txBody>
          <a:bodyPr anchorCtr="0" anchor="b" bIns="216000" lIns="432000" spcFirstLastPara="1" rIns="432000" wrap="square" tIns="2160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44" name="Google Shape;44;p6"/>
          <p:cNvSpPr txBox="1"/>
          <p:nvPr>
            <p:ph idx="10" type="dt"/>
          </p:nvPr>
        </p:nvSpPr>
        <p:spPr>
          <a:xfrm>
            <a:off x="23340960" y="3859560"/>
            <a:ext cx="339120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18632160" y="3859560"/>
            <a:ext cx="469764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28969200" y="14400"/>
            <a:ext cx="2699280" cy="2303280"/>
          </a:xfrm>
          <a:prstGeom prst="rect">
            <a:avLst/>
          </a:prstGeom>
          <a:noFill/>
          <a:ln>
            <a:noFill/>
          </a:ln>
        </p:spPr>
        <p:txBody>
          <a:bodyPr anchorCtr="0" anchor="b" bIns="216000" lIns="432000" spcFirstLastPara="1" rIns="432000" wrap="square" tIns="2160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49" name="Google Shape;49;p7"/>
          <p:cNvSpPr txBox="1"/>
          <p:nvPr>
            <p:ph idx="10" type="dt"/>
          </p:nvPr>
        </p:nvSpPr>
        <p:spPr>
          <a:xfrm>
            <a:off x="23340960" y="3859560"/>
            <a:ext cx="339120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" type="subTitle"/>
          </p:nvPr>
        </p:nvSpPr>
        <p:spPr>
          <a:xfrm>
            <a:off x="1620000" y="1723680"/>
            <a:ext cx="29162880" cy="334447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18632160" y="3859560"/>
            <a:ext cx="469764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28969200" y="14400"/>
            <a:ext cx="2699280" cy="2303280"/>
          </a:xfrm>
          <a:prstGeom prst="rect">
            <a:avLst/>
          </a:prstGeom>
          <a:noFill/>
          <a:ln>
            <a:noFill/>
          </a:ln>
        </p:spPr>
        <p:txBody>
          <a:bodyPr anchorCtr="0" anchor="b" bIns="216000" lIns="432000" spcFirstLastPara="1" rIns="432000" wrap="square" tIns="2160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54" name="Google Shape;54;p8"/>
          <p:cNvSpPr txBox="1"/>
          <p:nvPr>
            <p:ph idx="10" type="dt"/>
          </p:nvPr>
        </p:nvSpPr>
        <p:spPr>
          <a:xfrm>
            <a:off x="23340960" y="3859560"/>
            <a:ext cx="339120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/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9"/>
          <p:cNvSpPr txBox="1"/>
          <p:nvPr>
            <p:ph idx="1" type="body"/>
          </p:nvPr>
        </p:nvSpPr>
        <p:spPr>
          <a:xfrm>
            <a:off x="1620000" y="10109880"/>
            <a:ext cx="1423116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9"/>
          <p:cNvSpPr txBox="1"/>
          <p:nvPr>
            <p:ph idx="2" type="body"/>
          </p:nvPr>
        </p:nvSpPr>
        <p:spPr>
          <a:xfrm>
            <a:off x="16563240" y="10109880"/>
            <a:ext cx="14231160" cy="250585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Google Shape;59;p9"/>
          <p:cNvSpPr txBox="1"/>
          <p:nvPr>
            <p:ph idx="3" type="body"/>
          </p:nvPr>
        </p:nvSpPr>
        <p:spPr>
          <a:xfrm>
            <a:off x="1620000" y="23198400"/>
            <a:ext cx="1423116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1" type="ftr"/>
          </p:nvPr>
        </p:nvSpPr>
        <p:spPr>
          <a:xfrm>
            <a:off x="18632160" y="3859560"/>
            <a:ext cx="469764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2" type="sldNum"/>
          </p:nvPr>
        </p:nvSpPr>
        <p:spPr>
          <a:xfrm>
            <a:off x="28969200" y="14400"/>
            <a:ext cx="2699280" cy="2303280"/>
          </a:xfrm>
          <a:prstGeom prst="rect">
            <a:avLst/>
          </a:prstGeom>
          <a:noFill/>
          <a:ln>
            <a:noFill/>
          </a:ln>
        </p:spPr>
        <p:txBody>
          <a:bodyPr anchorCtr="0" anchor="b" bIns="216000" lIns="432000" spcFirstLastPara="1" rIns="432000" wrap="square" tIns="2160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23340960" y="3859560"/>
            <a:ext cx="339120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/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10"/>
          <p:cNvSpPr txBox="1"/>
          <p:nvPr>
            <p:ph idx="1" type="body"/>
          </p:nvPr>
        </p:nvSpPr>
        <p:spPr>
          <a:xfrm>
            <a:off x="1620000" y="10109880"/>
            <a:ext cx="14231160" cy="250585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10"/>
          <p:cNvSpPr txBox="1"/>
          <p:nvPr>
            <p:ph idx="2" type="body"/>
          </p:nvPr>
        </p:nvSpPr>
        <p:spPr>
          <a:xfrm>
            <a:off x="16563240" y="10109880"/>
            <a:ext cx="1423116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10"/>
          <p:cNvSpPr txBox="1"/>
          <p:nvPr>
            <p:ph idx="3" type="body"/>
          </p:nvPr>
        </p:nvSpPr>
        <p:spPr>
          <a:xfrm>
            <a:off x="16563240" y="23198400"/>
            <a:ext cx="1423116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1" type="ftr"/>
          </p:nvPr>
        </p:nvSpPr>
        <p:spPr>
          <a:xfrm>
            <a:off x="18632160" y="3859560"/>
            <a:ext cx="469764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12" type="sldNum"/>
          </p:nvPr>
        </p:nvSpPr>
        <p:spPr>
          <a:xfrm>
            <a:off x="28969200" y="14400"/>
            <a:ext cx="2699280" cy="2303280"/>
          </a:xfrm>
          <a:prstGeom prst="rect">
            <a:avLst/>
          </a:prstGeom>
          <a:noFill/>
          <a:ln>
            <a:noFill/>
          </a:ln>
        </p:spPr>
        <p:txBody>
          <a:bodyPr anchorCtr="0" anchor="b" bIns="216000" lIns="432000" spcFirstLastPara="1" rIns="432000" wrap="square" tIns="2160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70" name="Google Shape;70;p10"/>
          <p:cNvSpPr txBox="1"/>
          <p:nvPr>
            <p:ph idx="10" type="dt"/>
          </p:nvPr>
        </p:nvSpPr>
        <p:spPr>
          <a:xfrm>
            <a:off x="23340960" y="3859560"/>
            <a:ext cx="339120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"/>
          <p:cNvSpPr txBox="1"/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Google Shape;73;p11"/>
          <p:cNvSpPr txBox="1"/>
          <p:nvPr>
            <p:ph idx="1" type="body"/>
          </p:nvPr>
        </p:nvSpPr>
        <p:spPr>
          <a:xfrm>
            <a:off x="1620000" y="10109880"/>
            <a:ext cx="1423116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2" type="body"/>
          </p:nvPr>
        </p:nvSpPr>
        <p:spPr>
          <a:xfrm>
            <a:off x="16563240" y="10109880"/>
            <a:ext cx="1423116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3" type="body"/>
          </p:nvPr>
        </p:nvSpPr>
        <p:spPr>
          <a:xfrm>
            <a:off x="1620000" y="23198400"/>
            <a:ext cx="2916288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18632160" y="3859560"/>
            <a:ext cx="469764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28969200" y="14400"/>
            <a:ext cx="2699280" cy="2303280"/>
          </a:xfrm>
          <a:prstGeom prst="rect">
            <a:avLst/>
          </a:prstGeom>
          <a:noFill/>
          <a:ln>
            <a:noFill/>
          </a:ln>
        </p:spPr>
        <p:txBody>
          <a:bodyPr anchorCtr="0" anchor="b" bIns="216000" lIns="432000" spcFirstLastPara="1" rIns="432000" wrap="square" tIns="2160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78" name="Google Shape;78;p11"/>
          <p:cNvSpPr txBox="1"/>
          <p:nvPr>
            <p:ph idx="10" type="dt"/>
          </p:nvPr>
        </p:nvSpPr>
        <p:spPr>
          <a:xfrm>
            <a:off x="23340960" y="3859560"/>
            <a:ext cx="339120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/>
          <p:nvPr/>
        </p:nvSpPr>
        <p:spPr>
          <a:xfrm>
            <a:off x="0" y="2310840"/>
            <a:ext cx="32402880" cy="530640"/>
          </a:xfrm>
          <a:prstGeom prst="rect">
            <a:avLst/>
          </a:prstGeom>
          <a:solidFill>
            <a:schemeClr val="accent2">
              <a:alpha val="49019"/>
            </a:schemeClr>
          </a:solidFill>
          <a:ln>
            <a:noFill/>
          </a:ln>
          <a:effectLst>
            <a:outerShdw blurRad="51480" rotWithShape="0" dir="5400000" dist="25560">
              <a:srgbClr val="000000">
                <a:alpha val="40000"/>
              </a:srgbClr>
            </a:outerShdw>
          </a:effectLst>
        </p:spPr>
        <p:txBody>
          <a:bodyPr anchorCtr="0" anchor="ctr" bIns="216000" lIns="432000" spcFirstLastPara="1" rIns="432000" wrap="square" tIns="21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t/>
            </a:r>
            <a:endParaRPr b="0" i="0" sz="23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" name="Google Shape;7;p2"/>
          <p:cNvSpPr/>
          <p:nvPr/>
        </p:nvSpPr>
        <p:spPr>
          <a:xfrm>
            <a:off x="0" y="0"/>
            <a:ext cx="32402880" cy="1956240"/>
          </a:xfrm>
          <a:prstGeom prst="rect">
            <a:avLst/>
          </a:prstGeom>
          <a:solidFill>
            <a:schemeClr val="dk2"/>
          </a:solidFill>
          <a:ln>
            <a:noFill/>
          </a:ln>
          <a:effectLst>
            <a:outerShdw blurRad="51480" rotWithShape="0" dir="5400000" dist="25560">
              <a:srgbClr val="000000">
                <a:alpha val="40000"/>
              </a:srgbClr>
            </a:outerShdw>
          </a:effectLst>
        </p:spPr>
        <p:txBody>
          <a:bodyPr anchorCtr="0" anchor="ctr" bIns="216000" lIns="432000" spcFirstLastPara="1" rIns="432000" wrap="square" tIns="21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t/>
            </a:r>
            <a:endParaRPr b="0" i="0" sz="23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" name="Google Shape;8;p2"/>
          <p:cNvSpPr/>
          <p:nvPr/>
        </p:nvSpPr>
        <p:spPr>
          <a:xfrm>
            <a:off x="0" y="1942200"/>
            <a:ext cx="32402880" cy="57492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1480" rotWithShape="0" dir="5400000" dist="25560">
              <a:srgbClr val="000000">
                <a:alpha val="40000"/>
              </a:srgbClr>
            </a:outerShdw>
          </a:effectLst>
        </p:spPr>
        <p:txBody>
          <a:bodyPr anchorCtr="0" anchor="ctr" bIns="216000" lIns="432000" spcFirstLastPara="1" rIns="432000" wrap="square" tIns="21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t/>
            </a:r>
            <a:endParaRPr b="0" i="0" sz="23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" name="Google Shape;9;p2"/>
          <p:cNvSpPr/>
          <p:nvPr/>
        </p:nvSpPr>
        <p:spPr>
          <a:xfrm flipH="1" rot="10800000">
            <a:off x="19172160" y="2266920"/>
            <a:ext cx="13230720" cy="57276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1480" rotWithShape="0" dir="5400000" dist="25560">
              <a:srgbClr val="000000">
                <a:alpha val="40000"/>
              </a:srgbClr>
            </a:outerShdw>
          </a:effectLst>
        </p:spPr>
        <p:txBody>
          <a:bodyPr anchorCtr="0" anchor="ctr" bIns="216000" lIns="432000" spcFirstLastPara="1" rIns="432000" wrap="square" tIns="21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t/>
            </a:r>
            <a:endParaRPr b="0" i="0" sz="23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" name="Google Shape;10;p2"/>
          <p:cNvSpPr/>
          <p:nvPr/>
        </p:nvSpPr>
        <p:spPr>
          <a:xfrm flipH="1" rot="10800000">
            <a:off x="19172520" y="2770920"/>
            <a:ext cx="13230720" cy="1133280"/>
          </a:xfrm>
          <a:prstGeom prst="rect">
            <a:avLst/>
          </a:prstGeom>
          <a:solidFill>
            <a:schemeClr val="accent2">
              <a:alpha val="49019"/>
            </a:schemeClr>
          </a:solidFill>
          <a:ln>
            <a:noFill/>
          </a:ln>
          <a:effectLst>
            <a:outerShdw blurRad="51480" rotWithShape="0" dir="5400000" dist="25560">
              <a:srgbClr val="000000">
                <a:alpha val="40000"/>
              </a:srgbClr>
            </a:outerShdw>
          </a:effectLst>
        </p:spPr>
        <p:txBody>
          <a:bodyPr anchorCtr="0" anchor="ctr" bIns="216000" lIns="432000" spcFirstLastPara="1" rIns="432000" wrap="square" tIns="21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t/>
            </a:r>
            <a:endParaRPr b="0" i="0" sz="23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19162080" y="3134160"/>
            <a:ext cx="10854360" cy="17172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>
            <a:noFill/>
          </a:ln>
          <a:effectLst>
            <a:outerShdw blurRad="51480" rotWithShape="0" dir="5400000" dist="25560">
              <a:srgbClr val="000000">
                <a:alpha val="40000"/>
              </a:srgbClr>
            </a:outerShdw>
          </a:effectLst>
        </p:spPr>
        <p:txBody>
          <a:bodyPr anchorCtr="0" anchor="ctr" bIns="77400" lIns="432000" spcFirstLastPara="1" rIns="432000" wrap="square" tIns="774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t/>
            </a:r>
            <a:endParaRPr b="0" i="0" sz="23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26130240" y="3710520"/>
            <a:ext cx="5669640" cy="22932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>
            <a:noFill/>
          </a:ln>
          <a:effectLst>
            <a:outerShdw blurRad="51480" rotWithShape="0" dir="5400000" dist="25560">
              <a:srgbClr val="000000">
                <a:alpha val="40000"/>
              </a:srgbClr>
            </a:outerShdw>
          </a:effectLst>
        </p:spPr>
        <p:txBody>
          <a:bodyPr anchorCtr="0" anchor="ctr" bIns="103300" lIns="432000" spcFirstLastPara="1" rIns="432000" wrap="square" tIns="1033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t/>
            </a:r>
            <a:endParaRPr b="0" i="0" sz="23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32194800" y="-12600"/>
            <a:ext cx="203040" cy="3916080"/>
          </a:xfrm>
          <a:prstGeom prst="rect">
            <a:avLst/>
          </a:prstGeom>
          <a:solidFill>
            <a:srgbClr val="FFFFFF">
              <a:alpha val="63921"/>
            </a:srgbClr>
          </a:solidFill>
          <a:ln>
            <a:noFill/>
          </a:ln>
          <a:effectLst>
            <a:outerShdw blurRad="51480" rotWithShape="0" dir="5400000" dist="25560">
              <a:srgbClr val="000000">
                <a:alpha val="40000"/>
              </a:srgbClr>
            </a:outerShdw>
          </a:effectLst>
        </p:spPr>
        <p:txBody>
          <a:bodyPr anchorCtr="0" anchor="ctr" bIns="216000" lIns="432000" spcFirstLastPara="1" rIns="432000" wrap="square" tIns="21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t/>
            </a:r>
            <a:endParaRPr b="0" i="0" sz="23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32051520" y="-12600"/>
            <a:ext cx="96120" cy="3916080"/>
          </a:xfrm>
          <a:prstGeom prst="rect">
            <a:avLst/>
          </a:prstGeom>
          <a:solidFill>
            <a:srgbClr val="FFFFFF">
              <a:alpha val="63921"/>
            </a:srgbClr>
          </a:solidFill>
          <a:ln>
            <a:noFill/>
          </a:ln>
          <a:effectLst>
            <a:outerShdw blurRad="51480" rotWithShape="0" dir="5400000" dist="25560">
              <a:srgbClr val="000000">
                <a:alpha val="40000"/>
              </a:srgbClr>
            </a:outerShdw>
          </a:effectLst>
        </p:spPr>
        <p:txBody>
          <a:bodyPr anchorCtr="0" anchor="ctr" bIns="216000" lIns="432000" spcFirstLastPara="1" rIns="432000" wrap="square" tIns="21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t/>
            </a:r>
            <a:endParaRPr b="0" i="0" sz="23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" name="Google Shape;15;p2"/>
          <p:cNvSpPr/>
          <p:nvPr/>
        </p:nvSpPr>
        <p:spPr>
          <a:xfrm>
            <a:off x="31983840" y="-12600"/>
            <a:ext cx="31320" cy="391608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  <a:effectLst>
            <a:outerShdw blurRad="51480" rotWithShape="0" dir="5400000" dist="25560">
              <a:srgbClr val="000000">
                <a:alpha val="40000"/>
              </a:srgbClr>
            </a:outerShdw>
          </a:effectLst>
        </p:spPr>
        <p:txBody>
          <a:bodyPr anchorCtr="0" anchor="ctr" bIns="216000" lIns="432000" spcFirstLastPara="1" rIns="432000" wrap="square" tIns="21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t/>
            </a:r>
            <a:endParaRPr b="0" i="0" sz="23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6" name="Google Shape;16;p2"/>
          <p:cNvSpPr/>
          <p:nvPr/>
        </p:nvSpPr>
        <p:spPr>
          <a:xfrm>
            <a:off x="31806720" y="-12600"/>
            <a:ext cx="96120" cy="391608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  <a:effectLst>
            <a:outerShdw blurRad="51480" rotWithShape="0" dir="5400000" dist="25560">
              <a:srgbClr val="000000">
                <a:alpha val="40000"/>
              </a:srgbClr>
            </a:outerShdw>
          </a:effectLst>
        </p:spPr>
        <p:txBody>
          <a:bodyPr anchorCtr="0" anchor="ctr" bIns="216000" lIns="432000" spcFirstLastPara="1" rIns="432000" wrap="square" tIns="21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t/>
            </a:r>
            <a:endParaRPr b="0" i="0" sz="23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31595040" y="2520"/>
            <a:ext cx="193320" cy="368568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>
            <a:outerShdw blurRad="51480" rotWithShape="0" dir="5400000" dist="25560">
              <a:srgbClr val="000000">
                <a:alpha val="40000"/>
              </a:srgbClr>
            </a:outerShdw>
          </a:effectLst>
        </p:spPr>
        <p:txBody>
          <a:bodyPr anchorCtr="0" anchor="ctr" bIns="216000" lIns="432000" spcFirstLastPara="1" rIns="432000" wrap="square" tIns="21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t/>
            </a:r>
            <a:endParaRPr b="0" i="0" sz="23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8" name="Google Shape;18;p2"/>
          <p:cNvSpPr/>
          <p:nvPr/>
        </p:nvSpPr>
        <p:spPr>
          <a:xfrm>
            <a:off x="31445280" y="2520"/>
            <a:ext cx="31320" cy="3685680"/>
          </a:xfrm>
          <a:prstGeom prst="rect">
            <a:avLst/>
          </a:prstGeom>
          <a:solidFill>
            <a:srgbClr val="FFFFFF">
              <a:alpha val="29019"/>
            </a:srgbClr>
          </a:solidFill>
          <a:ln>
            <a:noFill/>
          </a:ln>
          <a:effectLst>
            <a:outerShdw blurRad="51480" rotWithShape="0" dir="5400000" dist="25560">
              <a:srgbClr val="000000">
                <a:alpha val="40000"/>
              </a:srgbClr>
            </a:outerShdw>
          </a:effectLst>
        </p:spPr>
        <p:txBody>
          <a:bodyPr anchorCtr="0" anchor="ctr" bIns="216000" lIns="432000" spcFirstLastPara="1" rIns="432000" wrap="square" tIns="21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t/>
            </a:r>
            <a:endParaRPr b="0" i="0" sz="23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18632160" y="3859560"/>
            <a:ext cx="469764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28969200" y="14400"/>
            <a:ext cx="2699280" cy="2303280"/>
          </a:xfrm>
          <a:prstGeom prst="rect">
            <a:avLst/>
          </a:prstGeom>
          <a:noFill/>
          <a:ln>
            <a:noFill/>
          </a:ln>
        </p:spPr>
        <p:txBody>
          <a:bodyPr anchorCtr="0" anchor="b" bIns="216000" lIns="432000" spcFirstLastPara="1" rIns="432000" wrap="square" tIns="2160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Tahoma"/>
              <a:buNone/>
              <a:defRPr b="0" i="0" sz="8500" u="none" cap="none" strike="noStrik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" name="Google Shape;21;p2"/>
          <p:cNvSpPr txBox="1"/>
          <p:nvPr>
            <p:ph idx="10" type="dt"/>
          </p:nvPr>
        </p:nvSpPr>
        <p:spPr>
          <a:xfrm>
            <a:off x="23340960" y="3859560"/>
            <a:ext cx="3391200" cy="287928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00" lIns="432000" spcFirstLastPara="1" rIns="432000" wrap="square" tIns="2160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"/>
          <p:cNvSpPr/>
          <p:nvPr/>
        </p:nvSpPr>
        <p:spPr>
          <a:xfrm>
            <a:off x="1008000" y="20945520"/>
            <a:ext cx="9109440" cy="13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" name="Google Shape;111;p1"/>
          <p:cNvSpPr/>
          <p:nvPr/>
        </p:nvSpPr>
        <p:spPr>
          <a:xfrm>
            <a:off x="133920" y="5058360"/>
            <a:ext cx="31969440" cy="909720"/>
          </a:xfrm>
          <a:prstGeom prst="rect">
            <a:avLst/>
          </a:prstGeom>
          <a:noFill/>
          <a:ln>
            <a:noFill/>
          </a:ln>
        </p:spPr>
        <p:txBody>
          <a:bodyPr anchorCtr="0" anchor="t" bIns="43550" lIns="86750" spcFirstLastPara="1" rIns="86750" wrap="square" tIns="435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b="1" i="0" lang="pt-BR" sz="5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(LETRA TIMES NEW ROMAN, TAMANHO 57) </a:t>
            </a:r>
            <a:endParaRPr b="0" i="0" sz="5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2" name="Google Shape;112;p1"/>
          <p:cNvSpPr/>
          <p:nvPr/>
        </p:nvSpPr>
        <p:spPr>
          <a:xfrm>
            <a:off x="1008005" y="9874575"/>
            <a:ext cx="14524500" cy="1405500"/>
          </a:xfrm>
          <a:prstGeom prst="roundRect">
            <a:avLst>
              <a:gd fmla="val 16667" name="adj"/>
            </a:avLst>
          </a:prstGeom>
          <a:solidFill>
            <a:srgbClr val="9900FF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1" i="0" lang="pt-BR" sz="6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INTRODUÇÃO</a:t>
            </a:r>
            <a:endParaRPr b="0" i="0" sz="6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3" name="Google Shape;113;p1"/>
          <p:cNvSpPr/>
          <p:nvPr/>
        </p:nvSpPr>
        <p:spPr>
          <a:xfrm>
            <a:off x="1103400" y="19559880"/>
            <a:ext cx="14342040" cy="1566000"/>
          </a:xfrm>
          <a:prstGeom prst="roundRect">
            <a:avLst>
              <a:gd fmla="val 16667" name="adj"/>
            </a:avLst>
          </a:prstGeom>
          <a:solidFill>
            <a:srgbClr val="9900FF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1" i="0" lang="pt-BR" sz="6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OBJETIVO</a:t>
            </a:r>
            <a:endParaRPr b="0" i="0" sz="6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4" name="Google Shape;114;p1"/>
          <p:cNvSpPr/>
          <p:nvPr/>
        </p:nvSpPr>
        <p:spPr>
          <a:xfrm>
            <a:off x="1189080" y="21323520"/>
            <a:ext cx="14438880" cy="313668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0" i="0" lang="pt-BR" sz="5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ser apresentado de forma clara e direta, especificando a finalidade do estudo e o que ele pretende alcançar ou investigar.</a:t>
            </a:r>
            <a:endParaRPr b="0" i="0" sz="5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t/>
            </a:r>
            <a:endParaRPr b="0" i="0" sz="5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5" name="Google Shape;115;p1"/>
          <p:cNvSpPr/>
          <p:nvPr/>
        </p:nvSpPr>
        <p:spPr>
          <a:xfrm>
            <a:off x="1008360" y="23834880"/>
            <a:ext cx="14198400" cy="1419840"/>
          </a:xfrm>
          <a:prstGeom prst="roundRect">
            <a:avLst>
              <a:gd fmla="val 16667" name="adj"/>
            </a:avLst>
          </a:prstGeom>
          <a:solidFill>
            <a:srgbClr val="9900FF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1" i="0" lang="pt-BR" sz="6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MÉTODO</a:t>
            </a:r>
            <a:endParaRPr b="0" i="0" sz="6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6" name="Google Shape;116;p1"/>
          <p:cNvSpPr/>
          <p:nvPr/>
        </p:nvSpPr>
        <p:spPr>
          <a:xfrm>
            <a:off x="999500" y="25728388"/>
            <a:ext cx="14216100" cy="83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0" i="0" lang="pt-BR" sz="5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descrever brevemente o desenho do estudo, a população ou amostra, os procedimentos de coleta de dados, os instrumentos utilizados e a análise dos dados, destacando como esses métodos permitem alcançar os objetivos propostos. </a:t>
            </a:r>
            <a:r>
              <a:rPr b="0" i="0" lang="pt-BR" sz="5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descrever brevemente o desenho do estudo, a população ou amostra, os procedimentos de coleta de dados, os instrumentos utilizados e a análise dos dados, destacando como esses métodos permitem alcançar os objetivos propostos.</a:t>
            </a:r>
            <a:endParaRPr b="0" i="0" sz="5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t/>
            </a:r>
            <a:endParaRPr b="0" i="0" sz="5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t/>
            </a:r>
            <a:endParaRPr b="0" i="0" sz="5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7" name="Google Shape;117;p1"/>
          <p:cNvSpPr/>
          <p:nvPr/>
        </p:nvSpPr>
        <p:spPr>
          <a:xfrm>
            <a:off x="16671213" y="9904865"/>
            <a:ext cx="14502300" cy="1344900"/>
          </a:xfrm>
          <a:prstGeom prst="roundRect">
            <a:avLst>
              <a:gd fmla="val 16667" name="adj"/>
            </a:avLst>
          </a:prstGeom>
          <a:solidFill>
            <a:srgbClr val="9900FF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1" i="0" lang="pt-BR" sz="6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 E DISCUSSÃO</a:t>
            </a:r>
            <a:endParaRPr b="0" i="0" sz="6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8" name="Google Shape;118;p1"/>
          <p:cNvSpPr/>
          <p:nvPr/>
        </p:nvSpPr>
        <p:spPr>
          <a:xfrm>
            <a:off x="16660125" y="11584183"/>
            <a:ext cx="14524500" cy="122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0" i="0" lang="pt-BR" sz="5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ser apresentado, comentado e interpretado os dados que você coletou na pesquisa até o momento, podendo ser utilizados também Tabelas e/ou Figuras. Deve ser apresentado, comentado e interpretado os dados que você coletou na pesquisa até o momento, podendo ser utilizados também Tabelas e/ou Figuras. Deve ser apresentado, comentado e interpretado os dados que você coletou na pesquisa até o momento, podendo ser utilizados também Tabelas e/ou Figuras. Deve ser apresentado, comentado e interpretado os dados que você coletou na pesquisa até o momento, podendo ser utilizados também Tabelas e/ou Figuras. Deve ser apresentado, comentado e interpretado os dados que você coletou na pesquisa até o momento, podendo ser utilizados também Tabelas e/ou Figuras. </a:t>
            </a:r>
            <a:endParaRPr b="0" i="0" sz="5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9" name="Google Shape;119;p1"/>
          <p:cNvSpPr/>
          <p:nvPr/>
        </p:nvSpPr>
        <p:spPr>
          <a:xfrm>
            <a:off x="16671275" y="23952438"/>
            <a:ext cx="14502300" cy="1319700"/>
          </a:xfrm>
          <a:prstGeom prst="roundRect">
            <a:avLst>
              <a:gd fmla="val 16667" name="adj"/>
            </a:avLst>
          </a:prstGeom>
          <a:solidFill>
            <a:srgbClr val="9900FF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1" i="0" lang="pt-BR" sz="6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CONCLUSÃO</a:t>
            </a:r>
            <a:endParaRPr b="0" i="0" sz="6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0" name="Google Shape;120;p1"/>
          <p:cNvSpPr/>
          <p:nvPr/>
        </p:nvSpPr>
        <p:spPr>
          <a:xfrm>
            <a:off x="16671252" y="25628143"/>
            <a:ext cx="14502300" cy="38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0" i="0" lang="pt-BR" sz="5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conclusão deve ser elaborada, em frases curtas, claras e conexas, com base nos objetivos e resultados do trabalho, conectando os pontos de discussão do tema, apresentando o trajeto e revelando até que ponto a pesquisa chegou. </a:t>
            </a:r>
            <a:endParaRPr b="0" i="0" sz="5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1" name="Google Shape;121;p1"/>
          <p:cNvSpPr/>
          <p:nvPr/>
        </p:nvSpPr>
        <p:spPr>
          <a:xfrm>
            <a:off x="9829080" y="34503660"/>
            <a:ext cx="12579000" cy="1168500"/>
          </a:xfrm>
          <a:prstGeom prst="roundRect">
            <a:avLst>
              <a:gd fmla="val 16667" name="adj"/>
            </a:avLst>
          </a:prstGeom>
          <a:solidFill>
            <a:srgbClr val="9900FF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1" i="0" lang="pt-BR" sz="8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REFERÊNCIAS</a:t>
            </a:r>
            <a:endParaRPr b="0" i="0" sz="8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2" name="Google Shape;122;p1"/>
          <p:cNvSpPr/>
          <p:nvPr/>
        </p:nvSpPr>
        <p:spPr>
          <a:xfrm>
            <a:off x="1229395" y="35931233"/>
            <a:ext cx="30351300" cy="6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pt-BR" sz="3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referências devem ser listadas apenas os trabalhos do tópico “referencias” no trabalho</a:t>
            </a:r>
            <a:endParaRPr b="0" i="0" sz="36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3" name="Google Shape;123;p1"/>
          <p:cNvSpPr/>
          <p:nvPr/>
        </p:nvSpPr>
        <p:spPr>
          <a:xfrm>
            <a:off x="5204333" y="40433745"/>
            <a:ext cx="22031400" cy="6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pt-BR" sz="4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Modalidade de Trabalho: </a:t>
            </a:r>
            <a:r>
              <a:rPr b="0" i="0" lang="pt-BR" sz="4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Resumo Simples (  )  Resumo Expandido (  ) Trabalho Completo (  )</a:t>
            </a:r>
            <a:endParaRPr b="0" i="0" sz="4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4" name="Google Shape;124;p1"/>
          <p:cNvSpPr/>
          <p:nvPr/>
        </p:nvSpPr>
        <p:spPr>
          <a:xfrm>
            <a:off x="1062317" y="8557273"/>
            <a:ext cx="30112500" cy="11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3550" lIns="86750" spcFirstLastPara="1" rIns="86750" wrap="square" tIns="43550">
            <a:spAutoFit/>
          </a:bodyPr>
          <a:lstStyle/>
          <a:p>
            <a:pPr indent="-484200" lvl="0" marL="484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baseline="30000" i="0" lang="pt-BR" sz="3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b="0" i="0" lang="pt-BR" sz="3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Titulação do autor; </a:t>
            </a:r>
            <a:r>
              <a:rPr b="0" baseline="30000" i="0" lang="pt-BR" sz="3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0" i="0" lang="pt-BR" sz="3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Titulação do autor; </a:t>
            </a:r>
            <a:r>
              <a:rPr b="0" baseline="30000" i="0" lang="pt-BR" sz="3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="0" i="0" lang="pt-BR" sz="3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Titulação do autor; </a:t>
            </a:r>
            <a:r>
              <a:rPr b="0" baseline="30000" i="0" lang="pt-BR" sz="3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 b="0" i="0" lang="pt-BR" sz="3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Titulação do autor; </a:t>
            </a:r>
            <a:r>
              <a:rPr b="0" baseline="30000" i="0" lang="pt-BR" sz="3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 b="0" i="0" lang="pt-BR" sz="3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Titulação do autor; </a:t>
            </a:r>
            <a:r>
              <a:rPr b="0" baseline="30000" i="0" lang="pt-BR" sz="3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r>
              <a:rPr b="0" i="0" lang="pt-BR" sz="3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Titulação do autor; </a:t>
            </a:r>
            <a:r>
              <a:rPr b="0" baseline="30000" i="0" lang="pt-BR" sz="3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r>
              <a:rPr b="0" i="0" lang="pt-BR" sz="3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Titulação do autor</a:t>
            </a:r>
            <a:endParaRPr b="0" i="0" sz="3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5" name="Google Shape;125;p1"/>
          <p:cNvSpPr/>
          <p:nvPr/>
        </p:nvSpPr>
        <p:spPr>
          <a:xfrm>
            <a:off x="1062317" y="6686783"/>
            <a:ext cx="30112500" cy="154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3550" lIns="86750" spcFirstLastPara="1" rIns="86750" wrap="square" tIns="43550">
            <a:spAutoFit/>
          </a:bodyPr>
          <a:lstStyle/>
          <a:p>
            <a:pPr indent="-484200" lvl="0" marL="484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b="0" i="0" lang="pt-BR" sz="45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Nome Completo; 2. Nome Completo; 3. Nome Completo; 4. Nome Completo; 5. Nome Completo; 6. Nome Completo</a:t>
            </a:r>
            <a:endParaRPr b="0" i="0" sz="45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6" name="Google Shape;126;p1"/>
          <p:cNvSpPr/>
          <p:nvPr/>
        </p:nvSpPr>
        <p:spPr>
          <a:xfrm>
            <a:off x="1012175" y="11584165"/>
            <a:ext cx="14524500" cy="76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0" i="0" lang="pt-BR" sz="5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introdução deve conter o contexto do estudo, a relevância do tema, a lacuna de conhecimento que o estudo pretende preencher e os objetivos principais da pesquisa. A introdução deve conter o contexto do estudo, a relevância do tema, a lacuna de conhecimento que o estudo pretende preencher e os objetivos principais da pesquisaA introdução deve conter o contexto do estudo, a relevância do tema, a lacuna de conhecimento que o estudo pretende preencher.</a:t>
            </a:r>
            <a:endParaRPr b="0" i="0" sz="5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27" name="Google Shape;127;p1"/>
          <p:cNvGrpSpPr/>
          <p:nvPr/>
        </p:nvGrpSpPr>
        <p:grpSpPr>
          <a:xfrm>
            <a:off x="0" y="41369184"/>
            <a:ext cx="32439960" cy="2212200"/>
            <a:chOff x="0" y="41040000"/>
            <a:chExt cx="32439960" cy="2212200"/>
          </a:xfrm>
        </p:grpSpPr>
        <p:sp>
          <p:nvSpPr>
            <p:cNvPr id="128" name="Google Shape;128;p1"/>
            <p:cNvSpPr/>
            <p:nvPr/>
          </p:nvSpPr>
          <p:spPr>
            <a:xfrm>
              <a:off x="0" y="41304600"/>
              <a:ext cx="32439960" cy="1947600"/>
            </a:xfrm>
            <a:custGeom>
              <a:rect b="b" l="l" r="r" t="t"/>
              <a:pathLst>
                <a:path extrusionOk="0" h="280634" w="5072998">
                  <a:moveTo>
                    <a:pt x="0" y="0"/>
                  </a:moveTo>
                  <a:lnTo>
                    <a:pt x="5072998" y="0"/>
                  </a:lnTo>
                  <a:lnTo>
                    <a:pt x="5072998" y="280634"/>
                  </a:lnTo>
                  <a:lnTo>
                    <a:pt x="0" y="280634"/>
                  </a:lnTo>
                  <a:close/>
                </a:path>
              </a:pathLst>
            </a:custGeom>
            <a:solidFill>
              <a:srgbClr val="9900FF"/>
            </a:solidFill>
            <a:ln>
              <a:noFill/>
            </a:ln>
          </p:spPr>
          <p:txBody>
            <a:bodyPr anchorCtr="0" anchor="t" bIns="45000" lIns="90000" spcFirstLastPara="1" rIns="90000" wrap="square" tIns="45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0" y="41040000"/>
              <a:ext cx="32439960" cy="2212200"/>
            </a:xfrm>
            <a:prstGeom prst="rect">
              <a:avLst/>
            </a:prstGeom>
            <a:solidFill>
              <a:srgbClr val="9900FF"/>
            </a:solidFill>
            <a:ln>
              <a:noFill/>
            </a:ln>
          </p:spPr>
          <p:txBody>
            <a:bodyPr anchorCtr="0" anchor="ctr" bIns="50750" lIns="50750" spcFirstLastPara="1" rIns="50750" wrap="square" tIns="507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30" name="Google Shape;130;p1"/>
          <p:cNvSpPr/>
          <p:nvPr/>
        </p:nvSpPr>
        <p:spPr>
          <a:xfrm>
            <a:off x="-6450" y="-828500"/>
            <a:ext cx="32419565" cy="3137791"/>
          </a:xfrm>
          <a:custGeom>
            <a:rect b="b" l="l" r="r" t="t"/>
            <a:pathLst>
              <a:path extrusionOk="0" h="1669038" w="16863233">
                <a:moveTo>
                  <a:pt x="0" y="0"/>
                </a:moveTo>
                <a:lnTo>
                  <a:pt x="16863233" y="0"/>
                </a:lnTo>
                <a:lnTo>
                  <a:pt x="16863233" y="1669038"/>
                </a:lnTo>
                <a:lnTo>
                  <a:pt x="0" y="166903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1" name="Google Shape;131;p1"/>
          <p:cNvSpPr txBox="1"/>
          <p:nvPr/>
        </p:nvSpPr>
        <p:spPr>
          <a:xfrm>
            <a:off x="6833350" y="-117728"/>
            <a:ext cx="23314800" cy="1797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310" u="none" cap="none" strike="noStrike">
                <a:solidFill>
                  <a:srgbClr val="FFFFFF"/>
                </a:solidFill>
                <a:latin typeface="Times"/>
                <a:ea typeface="Times"/>
                <a:cs typeface="Times"/>
                <a:sym typeface="Times"/>
              </a:rPr>
              <a:t>III CONISME</a:t>
            </a:r>
            <a:endParaRPr sz="2399"/>
          </a:p>
          <a:p>
            <a:pPr indent="0" lvl="0" marL="0" marR="0" rtl="0" algn="ctr">
              <a:lnSpc>
                <a:spcPct val="11997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310" u="none" cap="none" strike="noStrike">
                <a:solidFill>
                  <a:srgbClr val="FFFFFF"/>
                </a:solidFill>
                <a:latin typeface="Times"/>
                <a:ea typeface="Times"/>
                <a:cs typeface="Times"/>
                <a:sym typeface="Times"/>
              </a:rPr>
              <a:t>CONGRESSO NACIONAL INTERDISCIPLINAR DE SAÚDE MENTAL </a:t>
            </a:r>
            <a:endParaRPr sz="2399"/>
          </a:p>
        </p:txBody>
      </p:sp>
      <p:sp>
        <p:nvSpPr>
          <p:cNvPr id="132" name="Google Shape;132;p1"/>
          <p:cNvSpPr/>
          <p:nvPr/>
        </p:nvSpPr>
        <p:spPr>
          <a:xfrm>
            <a:off x="999495" y="-836574"/>
            <a:ext cx="5833862" cy="5884762"/>
          </a:xfrm>
          <a:custGeom>
            <a:rect b="b" l="l" r="r" t="t"/>
            <a:pathLst>
              <a:path extrusionOk="0" h="2618359" w="2613152">
                <a:moveTo>
                  <a:pt x="0" y="0"/>
                </a:moveTo>
                <a:lnTo>
                  <a:pt x="2613152" y="0"/>
                </a:lnTo>
                <a:lnTo>
                  <a:pt x="2613152" y="2618359"/>
                </a:lnTo>
                <a:lnTo>
                  <a:pt x="0" y="261835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-99" r="-99" t="0"/>
            </a:stretch>
          </a:blipFill>
          <a:ln>
            <a:noFill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Urbano">
  <a:themeElements>
    <a:clrScheme name="Fluxo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2003-06-01T18:10:39Z</dcterms:created>
  <dc:creator>Jussara Severo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Personalizar</vt:lpwstr>
  </property>
  <property fmtid="{D5CDD505-2E9C-101B-9397-08002B2CF9AE}" pid="3" name="Slides">
    <vt:i4>1</vt:i4>
  </property>
</Properties>
</file>