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onau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167211"/>
            <a:ext cx="18897600" cy="10454211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7506335" y="5066149"/>
            <a:ext cx="2665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Titulo:</a:t>
            </a:r>
            <a:endParaRPr lang="pt-BR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335422" y="6266478"/>
            <a:ext cx="30075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Aluno(a):</a:t>
            </a:r>
            <a:b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orientador(a):</a:t>
            </a:r>
            <a:endParaRPr lang="pt-BR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414543" y="8889490"/>
            <a:ext cx="1333134" cy="94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295"/>
              </a:lnSpc>
            </a:pPr>
            <a:r>
              <a:rPr lang="en-US" sz="6399" spc="268">
                <a:solidFill>
                  <a:srgbClr val="FFFFFF"/>
                </a:solidFill>
                <a:latin typeface="Donau"/>
                <a:ea typeface="Donau"/>
                <a:cs typeface="Donau"/>
                <a:sym typeface="Donau"/>
              </a:rPr>
              <a:t>UERJ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-4763"/>
            <a:ext cx="18281026" cy="201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Personalizar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Donau</vt:lpstr>
      <vt:lpstr>Times New Roman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slide simpósio</dc:title>
  <dc:creator>User</dc:creator>
  <cp:lastModifiedBy>User</cp:lastModifiedBy>
  <cp:revision>3</cp:revision>
  <dcterms:created xsi:type="dcterms:W3CDTF">2006-08-16T00:00:00Z</dcterms:created>
  <dcterms:modified xsi:type="dcterms:W3CDTF">2025-09-04T00:08:48Z</dcterms:modified>
  <dc:identifier>DAGx3xJF23w</dc:identifier>
</cp:coreProperties>
</file>