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7016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4032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1054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8070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9118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6139" algn="l" defTabSz="45701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73"/>
    <a:srgbClr val="FF9206"/>
    <a:srgbClr val="E95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A51130-C4BF-497E-9A09-131BA990E05E}" v="7" dt="2023-06-29T11:52:19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9" d="100"/>
          <a:sy n="19" d="100"/>
        </p:scale>
        <p:origin x="82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ron Morais" userId="933ec5b07658eb87" providerId="LiveId" clId="{D9A51130-C4BF-497E-9A09-131BA990E05E}"/>
    <pc:docChg chg="undo custSel modSld">
      <pc:chgData name="Mayron Morais" userId="933ec5b07658eb87" providerId="LiveId" clId="{D9A51130-C4BF-497E-9A09-131BA990E05E}" dt="2023-06-29T11:52:25.451" v="30" actId="1076"/>
      <pc:docMkLst>
        <pc:docMk/>
      </pc:docMkLst>
      <pc:sldChg chg="addSp delSp modSp mod setBg">
        <pc:chgData name="Mayron Morais" userId="933ec5b07658eb87" providerId="LiveId" clId="{D9A51130-C4BF-497E-9A09-131BA990E05E}" dt="2023-06-29T11:52:25.451" v="30" actId="1076"/>
        <pc:sldMkLst>
          <pc:docMk/>
          <pc:sldMk cId="3147519713" sldId="256"/>
        </pc:sldMkLst>
        <pc:spChg chg="mod">
          <ac:chgData name="Mayron Morais" userId="933ec5b07658eb87" providerId="LiveId" clId="{D9A51130-C4BF-497E-9A09-131BA990E05E}" dt="2023-06-29T11:51:42.199" v="21" actId="208"/>
          <ac:spMkLst>
            <pc:docMk/>
            <pc:sldMk cId="3147519713" sldId="256"/>
            <ac:spMk id="28" creationId="{2CE351C5-DFFB-4E52-AE80-D93348CA51FC}"/>
          </ac:spMkLst>
        </pc:spChg>
        <pc:spChg chg="mod">
          <ac:chgData name="Mayron Morais" userId="933ec5b07658eb87" providerId="LiveId" clId="{D9A51130-C4BF-497E-9A09-131BA990E05E}" dt="2023-06-29T11:51:48.578" v="23" actId="207"/>
          <ac:spMkLst>
            <pc:docMk/>
            <pc:sldMk cId="3147519713" sldId="256"/>
            <ac:spMk id="29" creationId="{032F33E9-3035-41BD-B3B6-AD01355F3831}"/>
          </ac:spMkLst>
        </pc:spChg>
        <pc:spChg chg="mod">
          <ac:chgData name="Mayron Morais" userId="933ec5b07658eb87" providerId="LiveId" clId="{D9A51130-C4BF-497E-9A09-131BA990E05E}" dt="2023-06-29T11:51:48.578" v="23" actId="207"/>
          <ac:spMkLst>
            <pc:docMk/>
            <pc:sldMk cId="3147519713" sldId="256"/>
            <ac:spMk id="30" creationId="{2EBDA89C-AE45-4C35-BD19-340CB97DEE21}"/>
          </ac:spMkLst>
        </pc:spChg>
        <pc:spChg chg="mod">
          <ac:chgData name="Mayron Morais" userId="933ec5b07658eb87" providerId="LiveId" clId="{D9A51130-C4BF-497E-9A09-131BA990E05E}" dt="2023-06-29T11:51:48.578" v="23" actId="207"/>
          <ac:spMkLst>
            <pc:docMk/>
            <pc:sldMk cId="3147519713" sldId="256"/>
            <ac:spMk id="31" creationId="{1EE1D265-0AD2-4612-A27F-FF15F7703E01}"/>
          </ac:spMkLst>
        </pc:spChg>
        <pc:spChg chg="mod">
          <ac:chgData name="Mayron Morais" userId="933ec5b07658eb87" providerId="LiveId" clId="{D9A51130-C4BF-497E-9A09-131BA990E05E}" dt="2023-06-29T11:51:48.578" v="23" actId="207"/>
          <ac:spMkLst>
            <pc:docMk/>
            <pc:sldMk cId="3147519713" sldId="256"/>
            <ac:spMk id="32" creationId="{6B27D9EC-BDDD-4E61-AEF4-E3E001FB5FF4}"/>
          </ac:spMkLst>
        </pc:spChg>
        <pc:spChg chg="mod">
          <ac:chgData name="Mayron Morais" userId="933ec5b07658eb87" providerId="LiveId" clId="{D9A51130-C4BF-497E-9A09-131BA990E05E}" dt="2023-06-29T11:51:48.578" v="23" actId="207"/>
          <ac:spMkLst>
            <pc:docMk/>
            <pc:sldMk cId="3147519713" sldId="256"/>
            <ac:spMk id="33" creationId="{C329475B-E5D3-4D48-AB8A-4ACFB795021E}"/>
          </ac:spMkLst>
        </pc:spChg>
        <pc:picChg chg="del">
          <ac:chgData name="Mayron Morais" userId="933ec5b07658eb87" providerId="LiveId" clId="{D9A51130-C4BF-497E-9A09-131BA990E05E}" dt="2023-06-29T11:50:07.722" v="0" actId="478"/>
          <ac:picMkLst>
            <pc:docMk/>
            <pc:sldMk cId="3147519713" sldId="256"/>
            <ac:picMk id="2" creationId="{00000000-0000-0000-0000-000000000000}"/>
          </ac:picMkLst>
        </pc:picChg>
        <pc:picChg chg="add del mod">
          <ac:chgData name="Mayron Morais" userId="933ec5b07658eb87" providerId="LiveId" clId="{D9A51130-C4BF-497E-9A09-131BA990E05E}" dt="2023-06-29T11:50:39.267" v="8" actId="478"/>
          <ac:picMkLst>
            <pc:docMk/>
            <pc:sldMk cId="3147519713" sldId="256"/>
            <ac:picMk id="4" creationId="{3C1B6187-4DA5-12FC-83C7-775D17CA1BF5}"/>
          </ac:picMkLst>
        </pc:picChg>
        <pc:picChg chg="add mod">
          <ac:chgData name="Mayron Morais" userId="933ec5b07658eb87" providerId="LiveId" clId="{D9A51130-C4BF-497E-9A09-131BA990E05E}" dt="2023-06-29T11:51:16.476" v="14" actId="1076"/>
          <ac:picMkLst>
            <pc:docMk/>
            <pc:sldMk cId="3147519713" sldId="256"/>
            <ac:picMk id="5" creationId="{B93879C6-C714-3F83-4394-C76C0B71FABA}"/>
          </ac:picMkLst>
        </pc:picChg>
        <pc:picChg chg="add mod">
          <ac:chgData name="Mayron Morais" userId="933ec5b07658eb87" providerId="LiveId" clId="{D9A51130-C4BF-497E-9A09-131BA990E05E}" dt="2023-06-29T11:51:58.683" v="24" actId="1076"/>
          <ac:picMkLst>
            <pc:docMk/>
            <pc:sldMk cId="3147519713" sldId="256"/>
            <ac:picMk id="7" creationId="{91E74D60-62A0-9599-D6C5-8AE73939BD98}"/>
          </ac:picMkLst>
        </pc:picChg>
        <pc:picChg chg="add mod">
          <ac:chgData name="Mayron Morais" userId="933ec5b07658eb87" providerId="LiveId" clId="{D9A51130-C4BF-497E-9A09-131BA990E05E}" dt="2023-06-29T11:52:25.451" v="30" actId="1076"/>
          <ac:picMkLst>
            <pc:docMk/>
            <pc:sldMk cId="3147519713" sldId="256"/>
            <ac:picMk id="9" creationId="{2E6792CF-01DB-628C-1143-316AD1DE17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3"/>
            <a:ext cx="38404800" cy="10027920"/>
          </a:xfrm>
        </p:spPr>
        <p:txBody>
          <a:bodyPr anchor="b"/>
          <a:lstStyle>
            <a:lvl1pPr algn="ctr">
              <a:defRPr sz="2520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5"/>
            <a:ext cx="38404800" cy="695419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548" indent="0" algn="ctr">
              <a:buNone/>
              <a:defRPr sz="8400"/>
            </a:lvl2pPr>
            <a:lvl3pPr marL="3841096" indent="0" algn="ctr">
              <a:buNone/>
              <a:defRPr sz="7560"/>
            </a:lvl3pPr>
            <a:lvl4pPr marL="5761644" indent="0" algn="ctr">
              <a:buNone/>
              <a:defRPr sz="6720"/>
            </a:lvl4pPr>
            <a:lvl5pPr marL="7682186" indent="0" algn="ctr">
              <a:buNone/>
              <a:defRPr sz="6720"/>
            </a:lvl5pPr>
            <a:lvl6pPr marL="9602734" indent="0" algn="ctr">
              <a:buNone/>
              <a:defRPr sz="6720"/>
            </a:lvl6pPr>
            <a:lvl7pPr marL="11523282" indent="0" algn="ctr">
              <a:buNone/>
              <a:defRPr sz="6720"/>
            </a:lvl7pPr>
            <a:lvl8pPr marL="13443830" indent="0" algn="ctr">
              <a:buNone/>
              <a:defRPr sz="6720"/>
            </a:lvl8pPr>
            <a:lvl9pPr marL="15364378" indent="0" algn="ctr">
              <a:buNone/>
              <a:defRPr sz="672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9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77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3" y="1533529"/>
            <a:ext cx="11041380" cy="244097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3" y="1533529"/>
            <a:ext cx="32484060" cy="244097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6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70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3" y="7180905"/>
            <a:ext cx="44165520" cy="11981497"/>
          </a:xfrm>
        </p:spPr>
        <p:txBody>
          <a:bodyPr anchor="b"/>
          <a:lstStyle>
            <a:lvl1pPr>
              <a:defRPr sz="2520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3" y="19275749"/>
            <a:ext cx="44165520" cy="6300784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548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1096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1644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2186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2734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3282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383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4378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7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7"/>
            <a:ext cx="21762720" cy="18275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7"/>
            <a:ext cx="21762720" cy="18275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33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5" y="7060883"/>
            <a:ext cx="21662704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548" indent="0">
              <a:buNone/>
              <a:defRPr sz="8400" b="1"/>
            </a:lvl2pPr>
            <a:lvl3pPr marL="3841096" indent="0">
              <a:buNone/>
              <a:defRPr sz="7560" b="1"/>
            </a:lvl3pPr>
            <a:lvl4pPr marL="5761644" indent="0">
              <a:buNone/>
              <a:defRPr sz="6720" b="1"/>
            </a:lvl4pPr>
            <a:lvl5pPr marL="7682186" indent="0">
              <a:buNone/>
              <a:defRPr sz="6720" b="1"/>
            </a:lvl5pPr>
            <a:lvl6pPr marL="9602734" indent="0">
              <a:buNone/>
              <a:defRPr sz="6720" b="1"/>
            </a:lvl6pPr>
            <a:lvl7pPr marL="11523282" indent="0">
              <a:buNone/>
              <a:defRPr sz="6720" b="1"/>
            </a:lvl7pPr>
            <a:lvl8pPr marL="13443830" indent="0">
              <a:buNone/>
              <a:defRPr sz="6720" b="1"/>
            </a:lvl8pPr>
            <a:lvl9pPr marL="15364378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5" y="10521316"/>
            <a:ext cx="21662704" cy="154752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7060883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548" indent="0">
              <a:buNone/>
              <a:defRPr sz="8400" b="1"/>
            </a:lvl2pPr>
            <a:lvl3pPr marL="3841096" indent="0">
              <a:buNone/>
              <a:defRPr sz="7560" b="1"/>
            </a:lvl3pPr>
            <a:lvl4pPr marL="5761644" indent="0">
              <a:buNone/>
              <a:defRPr sz="6720" b="1"/>
            </a:lvl4pPr>
            <a:lvl5pPr marL="7682186" indent="0">
              <a:buNone/>
              <a:defRPr sz="6720" b="1"/>
            </a:lvl5pPr>
            <a:lvl6pPr marL="9602734" indent="0">
              <a:buNone/>
              <a:defRPr sz="6720" b="1"/>
            </a:lvl6pPr>
            <a:lvl7pPr marL="11523282" indent="0">
              <a:buNone/>
              <a:defRPr sz="6720" b="1"/>
            </a:lvl7pPr>
            <a:lvl8pPr marL="13443830" indent="0">
              <a:buNone/>
              <a:defRPr sz="6720" b="1"/>
            </a:lvl8pPr>
            <a:lvl9pPr marL="15364378" indent="0">
              <a:buNone/>
              <a:defRPr sz="67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0521316"/>
            <a:ext cx="21769390" cy="1547527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0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920240"/>
            <a:ext cx="16515397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9"/>
            <a:ext cx="25923240" cy="20469226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8641083"/>
            <a:ext cx="16515397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548" indent="0">
              <a:buNone/>
              <a:defRPr sz="5880"/>
            </a:lvl2pPr>
            <a:lvl3pPr marL="3841096" indent="0">
              <a:buNone/>
              <a:defRPr sz="5040"/>
            </a:lvl3pPr>
            <a:lvl4pPr marL="5761644" indent="0">
              <a:buNone/>
              <a:defRPr sz="4200"/>
            </a:lvl4pPr>
            <a:lvl5pPr marL="7682186" indent="0">
              <a:buNone/>
              <a:defRPr sz="4200"/>
            </a:lvl5pPr>
            <a:lvl6pPr marL="9602734" indent="0">
              <a:buNone/>
              <a:defRPr sz="4200"/>
            </a:lvl6pPr>
            <a:lvl7pPr marL="11523282" indent="0">
              <a:buNone/>
              <a:defRPr sz="4200"/>
            </a:lvl7pPr>
            <a:lvl8pPr marL="13443830" indent="0">
              <a:buNone/>
              <a:defRPr sz="4200"/>
            </a:lvl8pPr>
            <a:lvl9pPr marL="15364378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3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920240"/>
            <a:ext cx="16515397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9"/>
            <a:ext cx="25923240" cy="20469226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548" indent="0">
              <a:buNone/>
              <a:defRPr sz="11760"/>
            </a:lvl2pPr>
            <a:lvl3pPr marL="3841096" indent="0">
              <a:buNone/>
              <a:defRPr sz="10080"/>
            </a:lvl3pPr>
            <a:lvl4pPr marL="5761644" indent="0">
              <a:buNone/>
              <a:defRPr sz="8400"/>
            </a:lvl4pPr>
            <a:lvl5pPr marL="7682186" indent="0">
              <a:buNone/>
              <a:defRPr sz="8400"/>
            </a:lvl5pPr>
            <a:lvl6pPr marL="9602734" indent="0">
              <a:buNone/>
              <a:defRPr sz="8400"/>
            </a:lvl6pPr>
            <a:lvl7pPr marL="11523282" indent="0">
              <a:buNone/>
              <a:defRPr sz="8400"/>
            </a:lvl7pPr>
            <a:lvl8pPr marL="13443830" indent="0">
              <a:buNone/>
              <a:defRPr sz="8400"/>
            </a:lvl8pPr>
            <a:lvl9pPr marL="15364378" indent="0">
              <a:buNone/>
              <a:defRPr sz="8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8641083"/>
            <a:ext cx="16515397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548" indent="0">
              <a:buNone/>
              <a:defRPr sz="5880"/>
            </a:lvl2pPr>
            <a:lvl3pPr marL="3841096" indent="0">
              <a:buNone/>
              <a:defRPr sz="5040"/>
            </a:lvl3pPr>
            <a:lvl4pPr marL="5761644" indent="0">
              <a:buNone/>
              <a:defRPr sz="4200"/>
            </a:lvl4pPr>
            <a:lvl5pPr marL="7682186" indent="0">
              <a:buNone/>
              <a:defRPr sz="4200"/>
            </a:lvl5pPr>
            <a:lvl6pPr marL="9602734" indent="0">
              <a:buNone/>
              <a:defRPr sz="4200"/>
            </a:lvl6pPr>
            <a:lvl7pPr marL="11523282" indent="0">
              <a:buNone/>
              <a:defRPr sz="4200"/>
            </a:lvl7pPr>
            <a:lvl8pPr marL="13443830" indent="0">
              <a:buNone/>
              <a:defRPr sz="4200"/>
            </a:lvl8pPr>
            <a:lvl9pPr marL="15364378" indent="0">
              <a:buNone/>
              <a:defRPr sz="4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50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7"/>
            <a:ext cx="44165520" cy="1827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3"/>
            <a:ext cx="11521440" cy="153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5C40-0E88-40F9-AF2B-8E410BF91CD1}" type="datetimeFigureOut">
              <a:rPr lang="pt-BR" smtClean="0"/>
              <a:t>29/06/2023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3"/>
            <a:ext cx="17282160" cy="153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3"/>
            <a:ext cx="11521440" cy="1533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9584-3848-4090-A74E-40747D73B4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9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41096" rtl="0" eaLnBrk="1" latinLnBrk="0" hangingPunct="1">
        <a:lnSpc>
          <a:spcPct val="90000"/>
        </a:lnSpc>
        <a:spcBef>
          <a:spcPct val="0"/>
        </a:spcBef>
        <a:buNone/>
        <a:defRPr sz="184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271" indent="-960271" algn="l" defTabSz="3841096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819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1367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1915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2463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3011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3559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4102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4650" indent="-960271" algn="l" defTabSz="3841096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548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1096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1644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2186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2734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3282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3830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4378" algn="l" defTabSz="3841096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>
            <a:extLst>
              <a:ext uri="{FF2B5EF4-FFF2-40B4-BE49-F238E27FC236}">
                <a16:creationId xmlns:a16="http://schemas.microsoft.com/office/drawing/2014/main" id="{FD0EA187-822C-4738-9B2C-F676E17D7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47" y="5138181"/>
            <a:ext cx="37244215" cy="10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6003" b="1" dirty="0">
                <a:latin typeface="Arial" panose="020B0604020202020204" pitchFamily="34" charset="0"/>
                <a:cs typeface="Arial" panose="020B0604020202020204" pitchFamily="34" charset="0"/>
              </a:rPr>
              <a:t>Francisco Enfermagem da Silva¹; João Horta Melo² 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28487FAA-C0D1-488C-9769-FAF48EF36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47" y="6141175"/>
            <a:ext cx="37244216" cy="8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5001" dirty="0">
                <a:latin typeface="Arial" panose="020B0604020202020204" pitchFamily="34" charset="0"/>
                <a:cs typeface="Arial" panose="020B0604020202020204" pitchFamily="34" charset="0"/>
              </a:rPr>
              <a:t>1 –Faculdade Uninta Itapipoca. Curso de Enfermagem. 2 -  Centro Universitário </a:t>
            </a:r>
            <a:r>
              <a:rPr lang="pt-BR" altLang="pt-BR" sz="5001" dirty="0" err="1">
                <a:latin typeface="Arial" panose="020B0604020202020204" pitchFamily="34" charset="0"/>
                <a:cs typeface="Arial" panose="020B0604020202020204" pitchFamily="34" charset="0"/>
              </a:rPr>
              <a:t>Inta</a:t>
            </a:r>
            <a:endParaRPr lang="pt-BR" altLang="pt-BR" sz="5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2CE351C5-DFFB-4E52-AE80-D93348CA51FC}"/>
              </a:ext>
            </a:extLst>
          </p:cNvPr>
          <p:cNvSpPr txBox="1">
            <a:spLocks/>
          </p:cNvSpPr>
          <p:nvPr/>
        </p:nvSpPr>
        <p:spPr>
          <a:xfrm>
            <a:off x="2110154" y="8777197"/>
            <a:ext cx="13864392" cy="1357311"/>
          </a:xfrm>
          <a:prstGeom prst="rect">
            <a:avLst/>
          </a:prstGeom>
          <a:solidFill>
            <a:srgbClr val="009073"/>
          </a:solidFill>
          <a:ln w="38100">
            <a:solidFill>
              <a:srgbClr val="009073"/>
            </a:solidFill>
          </a:ln>
        </p:spPr>
        <p:txBody>
          <a:bodyPr lIns="432057" tIns="216026" rIns="432057" bIns="216026" anchor="ctr"/>
          <a:lstStyle/>
          <a:p>
            <a:pPr algn="ctr" defTabSz="4321229">
              <a:defRPr/>
            </a:pPr>
            <a:r>
              <a:rPr lang="pt-BR" sz="6003" b="1" dirty="0">
                <a:latin typeface="Arial" pitchFamily="34" charset="0"/>
                <a:ea typeface="+mj-ea"/>
                <a:cs typeface="Arial" pitchFamily="34" charset="0"/>
              </a:rPr>
              <a:t>INTRODUÇÃO</a:t>
            </a:r>
            <a:endParaRPr lang="pt-BR" sz="6003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032F33E9-3035-41BD-B3B6-AD01355F3831}"/>
              </a:ext>
            </a:extLst>
          </p:cNvPr>
          <p:cNvSpPr txBox="1">
            <a:spLocks/>
          </p:cNvSpPr>
          <p:nvPr/>
        </p:nvSpPr>
        <p:spPr>
          <a:xfrm>
            <a:off x="2110154" y="15146894"/>
            <a:ext cx="13864392" cy="1285878"/>
          </a:xfrm>
          <a:prstGeom prst="rect">
            <a:avLst/>
          </a:prstGeom>
          <a:solidFill>
            <a:srgbClr val="009073"/>
          </a:solidFill>
          <a:ln w="38100">
            <a:solidFill>
              <a:srgbClr val="009073"/>
            </a:solidFill>
          </a:ln>
        </p:spPr>
        <p:txBody>
          <a:bodyPr lIns="432057" tIns="216026" rIns="432057" bIns="216026" anchor="ctr"/>
          <a:lstStyle/>
          <a:p>
            <a:pPr algn="ctr" defTabSz="4321229">
              <a:defRPr/>
            </a:pPr>
            <a:r>
              <a:rPr lang="pt-BR" sz="6003" b="1" dirty="0">
                <a:latin typeface="Arial" pitchFamily="34" charset="0"/>
                <a:ea typeface="+mj-ea"/>
                <a:cs typeface="Arial" pitchFamily="34" charset="0"/>
              </a:rPr>
              <a:t>OBJETIVOS</a:t>
            </a:r>
            <a:endParaRPr lang="pt-BR" sz="6003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2EBDA89C-AE45-4C35-BD19-340CB97DEE21}"/>
              </a:ext>
            </a:extLst>
          </p:cNvPr>
          <p:cNvSpPr txBox="1">
            <a:spLocks/>
          </p:cNvSpPr>
          <p:nvPr/>
        </p:nvSpPr>
        <p:spPr>
          <a:xfrm>
            <a:off x="2110154" y="19151728"/>
            <a:ext cx="13864392" cy="1285878"/>
          </a:xfrm>
          <a:prstGeom prst="rect">
            <a:avLst/>
          </a:prstGeom>
          <a:solidFill>
            <a:srgbClr val="009073"/>
          </a:solidFill>
          <a:ln w="38100">
            <a:solidFill>
              <a:srgbClr val="009073"/>
            </a:solidFill>
          </a:ln>
        </p:spPr>
        <p:txBody>
          <a:bodyPr lIns="432057" tIns="216026" rIns="432057" bIns="216026" anchor="ctr"/>
          <a:lstStyle/>
          <a:p>
            <a:pPr algn="ctr" defTabSz="4321229">
              <a:defRPr/>
            </a:pPr>
            <a:r>
              <a:rPr lang="pt-BR" sz="6003" b="1" dirty="0">
                <a:latin typeface="Arial" pitchFamily="34" charset="0"/>
                <a:ea typeface="+mj-ea"/>
                <a:cs typeface="Arial" pitchFamily="34" charset="0"/>
              </a:rPr>
              <a:t>MÉTODO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EE1D265-0AD2-4612-A27F-FF15F7703E01}"/>
              </a:ext>
            </a:extLst>
          </p:cNvPr>
          <p:cNvSpPr txBox="1">
            <a:spLocks/>
          </p:cNvSpPr>
          <p:nvPr/>
        </p:nvSpPr>
        <p:spPr>
          <a:xfrm>
            <a:off x="17701102" y="8777188"/>
            <a:ext cx="15144752" cy="1357317"/>
          </a:xfrm>
          <a:prstGeom prst="rect">
            <a:avLst/>
          </a:prstGeom>
          <a:solidFill>
            <a:srgbClr val="009073"/>
          </a:solidFill>
          <a:ln w="38100">
            <a:solidFill>
              <a:srgbClr val="009073"/>
            </a:solidFill>
          </a:ln>
        </p:spPr>
        <p:txBody>
          <a:bodyPr lIns="432057" tIns="216026" rIns="432057" bIns="216026" anchor="ctr"/>
          <a:lstStyle/>
          <a:p>
            <a:pPr algn="ctr" defTabSz="4321229">
              <a:defRPr/>
            </a:pPr>
            <a:r>
              <a:rPr lang="pt-BR" sz="6003" b="1" dirty="0">
                <a:latin typeface="Arial" pitchFamily="34" charset="0"/>
                <a:ea typeface="+mj-ea"/>
                <a:cs typeface="Arial" pitchFamily="34" charset="0"/>
              </a:rPr>
              <a:t>RESULTADOS</a:t>
            </a:r>
            <a:endParaRPr lang="pt-BR" sz="6003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6B27D9EC-BDDD-4E61-AEF4-E3E001FB5FF4}"/>
              </a:ext>
            </a:extLst>
          </p:cNvPr>
          <p:cNvSpPr txBox="1">
            <a:spLocks/>
          </p:cNvSpPr>
          <p:nvPr/>
        </p:nvSpPr>
        <p:spPr>
          <a:xfrm>
            <a:off x="34572415" y="8812905"/>
            <a:ext cx="14664508" cy="1357317"/>
          </a:xfrm>
          <a:prstGeom prst="rect">
            <a:avLst/>
          </a:prstGeom>
          <a:solidFill>
            <a:srgbClr val="009073"/>
          </a:solidFill>
          <a:ln w="38100">
            <a:solidFill>
              <a:srgbClr val="009073"/>
            </a:solidFill>
          </a:ln>
        </p:spPr>
        <p:txBody>
          <a:bodyPr lIns="432057" tIns="216026" rIns="432057" bIns="216026" anchor="ctr"/>
          <a:lstStyle/>
          <a:p>
            <a:pPr algn="ctr" defTabSz="4321229">
              <a:defRPr/>
            </a:pPr>
            <a:r>
              <a:rPr lang="pt-BR" sz="6003" b="1" dirty="0">
                <a:latin typeface="Arial" pitchFamily="34" charset="0"/>
                <a:ea typeface="+mj-ea"/>
                <a:cs typeface="Arial" pitchFamily="34" charset="0"/>
              </a:rPr>
              <a:t>CONCLUSÃO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C329475B-E5D3-4D48-AB8A-4ACFB795021E}"/>
              </a:ext>
            </a:extLst>
          </p:cNvPr>
          <p:cNvSpPr txBox="1">
            <a:spLocks/>
          </p:cNvSpPr>
          <p:nvPr/>
        </p:nvSpPr>
        <p:spPr>
          <a:xfrm>
            <a:off x="34572415" y="18831240"/>
            <a:ext cx="14664508" cy="1404340"/>
          </a:xfrm>
          <a:prstGeom prst="rect">
            <a:avLst/>
          </a:prstGeom>
          <a:solidFill>
            <a:srgbClr val="009073"/>
          </a:solidFill>
          <a:ln w="38100">
            <a:solidFill>
              <a:srgbClr val="009073"/>
            </a:solidFill>
          </a:ln>
        </p:spPr>
        <p:txBody>
          <a:bodyPr lIns="432057" tIns="216026" rIns="432057" bIns="216026" anchor="ctr"/>
          <a:lstStyle/>
          <a:p>
            <a:pPr algn="ctr" defTabSz="4321229">
              <a:defRPr/>
            </a:pPr>
            <a:r>
              <a:rPr lang="pt-BR" sz="6003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D0EA187-822C-4738-9B2C-F676E17D7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247" y="3136027"/>
            <a:ext cx="382641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6000" b="1" dirty="0">
                <a:latin typeface="Arial Black" panose="020B0A04020102020204" pitchFamily="34" charset="0"/>
                <a:cs typeface="Arial" panose="020B0604020202020204" pitchFamily="34" charset="0"/>
              </a:rPr>
              <a:t>TRANSFORMANDO CONHECIMENTO EM AÇÃO: A INTEGRAÇÃO DA EXTENSÃO NA COMUNIDADE PELO ALCANCE DOS OBJETIVOS DE DESENVOLVIMENTO SUSTENTÁVEL".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B93879C6-C714-3F83-4394-C76C0B71F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163" y="24932855"/>
            <a:ext cx="3608469" cy="3608469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E74D60-62A0-9599-D6C5-8AE73939B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6" y="347188"/>
            <a:ext cx="6655890" cy="6655890"/>
          </a:xfrm>
          <a:prstGeom prst="rect">
            <a:avLst/>
          </a:prstGeom>
        </p:spPr>
      </p:pic>
      <p:pic>
        <p:nvPicPr>
          <p:cNvPr id="9" name="Imagem 8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E6792CF-01DB-628C-1143-316AD1DE1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571" y="25684272"/>
            <a:ext cx="6444956" cy="21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9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786</TotalTime>
  <Words>48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Mayron</dc:creator>
  <cp:lastModifiedBy>Mayron Morais</cp:lastModifiedBy>
  <cp:revision>11</cp:revision>
  <dcterms:created xsi:type="dcterms:W3CDTF">2021-05-10T23:12:32Z</dcterms:created>
  <dcterms:modified xsi:type="dcterms:W3CDTF">2023-06-29T11:52:28Z</dcterms:modified>
</cp:coreProperties>
</file>