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9B4"/>
    <a:srgbClr val="FF197C"/>
    <a:srgbClr val="1FB79C"/>
    <a:srgbClr val="6B1721"/>
    <a:srgbClr val="1C5052"/>
    <a:srgbClr val="B58024"/>
    <a:srgbClr val="348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56909-BAC6-4E24-A95C-C414D120BCA0}" v="2" dt="2024-09-12T22:14:59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45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são Hortegal" userId="c82852e4137ae1af" providerId="LiveId" clId="{2A056909-BAC6-4E24-A95C-C414D120BCA0}"/>
    <pc:docChg chg="modMainMaster">
      <pc:chgData name="Sansão Hortegal" userId="c82852e4137ae1af" providerId="LiveId" clId="{2A056909-BAC6-4E24-A95C-C414D120BCA0}" dt="2024-09-12T22:15:49.550" v="19" actId="20577"/>
      <pc:docMkLst>
        <pc:docMk/>
      </pc:docMkLst>
      <pc:sldMasterChg chg="modSldLayout">
        <pc:chgData name="Sansão Hortegal" userId="c82852e4137ae1af" providerId="LiveId" clId="{2A056909-BAC6-4E24-A95C-C414D120BCA0}" dt="2024-09-12T22:15:49.550" v="19" actId="20577"/>
        <pc:sldMasterMkLst>
          <pc:docMk/>
          <pc:sldMasterMk cId="4128706020" sldId="2147483648"/>
        </pc:sldMasterMkLst>
        <pc:sldLayoutChg chg="setBg">
          <pc:chgData name="Sansão Hortegal" userId="c82852e4137ae1af" providerId="LiveId" clId="{2A056909-BAC6-4E24-A95C-C414D120BCA0}" dt="2024-09-12T22:14:59.922" v="1"/>
          <pc:sldLayoutMkLst>
            <pc:docMk/>
            <pc:sldMasterMk cId="4128706020" sldId="2147483648"/>
            <pc:sldLayoutMk cId="979270765" sldId="2147483649"/>
          </pc:sldLayoutMkLst>
        </pc:sldLayoutChg>
        <pc:sldLayoutChg chg="modSp mod">
          <pc:chgData name="Sansão Hortegal" userId="c82852e4137ae1af" providerId="LiveId" clId="{2A056909-BAC6-4E24-A95C-C414D120BCA0}" dt="2024-09-12T22:15:49.550" v="19" actId="20577"/>
          <pc:sldLayoutMkLst>
            <pc:docMk/>
            <pc:sldMasterMk cId="4128706020" sldId="2147483648"/>
            <pc:sldLayoutMk cId="3714783114" sldId="2147483650"/>
          </pc:sldLayoutMkLst>
          <pc:spChg chg="mod">
            <ac:chgData name="Sansão Hortegal" userId="c82852e4137ae1af" providerId="LiveId" clId="{2A056909-BAC6-4E24-A95C-C414D120BCA0}" dt="2024-09-12T22:15:49.550" v="19" actId="20577"/>
            <ac:spMkLst>
              <pc:docMk/>
              <pc:sldMasterMk cId="4128706020" sldId="2147483648"/>
              <pc:sldLayoutMk cId="3714783114" sldId="2147483650"/>
              <ac:spMk id="3" creationId="{BD83606C-4492-4770-D2C0-FCA0A297A82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44903-3457-4039-BA4A-60514612ACFF}" type="datetimeFigureOut">
              <a:rPr lang="pt-BR" smtClean="0"/>
              <a:t>12/09/2024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DE248-7F3F-4909-A1B9-3015C5041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0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3627410-EE42-346C-547E-3BD1B6F8C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7" y="4703419"/>
            <a:ext cx="11438477" cy="1576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50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pt-BR" dirty="0"/>
              <a:t>Título do Trabalho</a:t>
            </a:r>
          </a:p>
        </p:txBody>
      </p:sp>
      <p:sp>
        <p:nvSpPr>
          <p:cNvPr id="4" name="Espaço Reservado para Texto 8">
            <a:extLst>
              <a:ext uri="{FF2B5EF4-FFF2-40B4-BE49-F238E27FC236}">
                <a16:creationId xmlns:a16="http://schemas.microsoft.com/office/drawing/2014/main" id="{A05C102B-D7D2-8AA5-CD93-231825D11E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087" y="6280219"/>
            <a:ext cx="11438477" cy="4860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Book Antiqua" panose="02040602050305030304" pitchFamily="18" charset="0"/>
                <a:cs typeface="Aharoni" panose="02010803020104030203" pitchFamily="2" charset="-79"/>
              </a:defRPr>
            </a:lvl1pPr>
          </a:lstStyle>
          <a:p>
            <a:pPr lvl="0"/>
            <a:r>
              <a:rPr lang="pt-BR" dirty="0"/>
              <a:t>Autores e Coautores</a:t>
            </a:r>
          </a:p>
        </p:txBody>
      </p:sp>
    </p:spTree>
    <p:extLst>
      <p:ext uri="{BB962C8B-B14F-4D97-AF65-F5344CB8AC3E}">
        <p14:creationId xmlns:p14="http://schemas.microsoft.com/office/powerpoint/2010/main" val="97927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F1A47-A7DA-816A-E269-2EDA0D08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6981D6-899D-F1C0-3196-1477638DF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60972-9D8E-CF27-D510-7FDE55B4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1E008-A141-00AB-E86F-36C4BF48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C3059-999E-1D54-411E-34FCD466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84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5BD6FB-7D70-1328-F573-CD7397219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36D88A-CC84-6C7E-5E68-CF166800A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1D12EA-1ABF-82D1-6CED-1CBD0DDF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9B3C14-785C-5979-2690-29B9368A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D69DE-561F-C020-63EE-86F7FA60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43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256BFA4-0ABA-0E24-CA83-366210961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547" y="211015"/>
            <a:ext cx="11545556" cy="70338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4CB7515C-8B2D-B3F1-4070-064E42FB62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687" y="984738"/>
            <a:ext cx="11359078" cy="552715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Bell MT" panose="02020503060305020303" pitchFamily="18" charset="0"/>
              </a:defRPr>
            </a:lvl2pPr>
            <a:lvl3pPr>
              <a:defRPr>
                <a:latin typeface="Bell MT" panose="02020503060305020303" pitchFamily="18" charset="0"/>
              </a:defRPr>
            </a:lvl3pPr>
            <a:lvl4pPr>
              <a:defRPr>
                <a:latin typeface="Bell MT" panose="02020503060305020303" pitchFamily="18" charset="0"/>
              </a:defRPr>
            </a:lvl4pPr>
            <a:lvl5pPr>
              <a:defRPr>
                <a:latin typeface="Bell MT" panose="02020503060305020303" pitchFamily="18" charset="0"/>
              </a:defRPr>
            </a:lvl5pPr>
          </a:lstStyle>
          <a:p>
            <a:pPr lvl="0"/>
            <a:r>
              <a:rPr lang="pt-BR" dirty="0"/>
              <a:t>Inserir conteúdo</a:t>
            </a:r>
          </a:p>
        </p:txBody>
      </p:sp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F76AE605-46FE-E74F-2E5B-CCF065F5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043" y="6557763"/>
            <a:ext cx="2743200" cy="231423"/>
          </a:xfr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751239-973F-4C05-9DD6-18F2DB3B3AA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83606C-4492-4770-D2C0-FCA0A297A82C}"/>
              </a:ext>
            </a:extLst>
          </p:cNvPr>
          <p:cNvSpPr txBox="1"/>
          <p:nvPr userDrawn="1"/>
        </p:nvSpPr>
        <p:spPr>
          <a:xfrm>
            <a:off x="229077" y="6578407"/>
            <a:ext cx="9869963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  <a:highlight>
                  <a:srgbClr val="C0C0C0"/>
                </a:highlight>
                <a:latin typeface="Arabic Typesetting" panose="03020402040406030203" pitchFamily="66" charset="-78"/>
                <a:cs typeface="Arabic Typesetting" panose="03020402040406030203" pitchFamily="66" charset="-78"/>
              </a:rPr>
              <a:t>V ENCONTRO REGIONAL DE MATEMÁTICA APLICADA E COMPUTACIONAL | 4 A 8 DE NOVEMBRO DE 2024</a:t>
            </a:r>
          </a:p>
        </p:txBody>
      </p:sp>
    </p:spTree>
    <p:extLst>
      <p:ext uri="{BB962C8B-B14F-4D97-AF65-F5344CB8AC3E}">
        <p14:creationId xmlns:p14="http://schemas.microsoft.com/office/powerpoint/2010/main" val="371478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85E31-A133-3868-9A66-0E1CFFCD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BE0472-82DF-C34C-21DC-74B8E564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1DF8DC-C79C-7E75-3D96-B757424E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4FBE90-8D26-8B09-32FD-B727D96A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E42A7-33E1-BC4B-69FF-8B9BC30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B73EA-852A-40DA-04D9-A3100E44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ADD522-C664-7154-0531-575CF6CB3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06F2AC-5733-2BEB-2125-B00730F0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3EBF06-CC8D-9D02-19FF-1B0322AC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F90196-A417-907A-0A97-E57B1516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79C2BA-81B9-A849-32ED-2F88316B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09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49E80-8014-FEE6-FB3F-21FC05B2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F78A7B-5D1B-7B87-B73B-98D8B28B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4545CE-31BE-B7E7-710F-99271B93B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10403B-612F-00DA-8753-C230DDE1E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AB8B88-1F1B-0DDD-DF11-72D543EA7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A6FEAF-F79D-8F84-89FA-28EA2372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866E3F-9B51-5259-CE1D-8160F0DC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8CE3C7-CFF2-AA20-9EE8-6090AB2B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88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6DC5E-C5E9-D795-8686-FFC4ABB8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F4B5E7-FB02-D0D3-E671-CFD5AB7E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449734-A4A7-A463-9E01-5FF258D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23E827-2148-431E-E5A7-42D3DCD6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CA23AC-33A1-E34B-782A-1F5F6D0F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CBF2534-BDFE-34C3-BFB7-8500DC2E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1F5923-5635-A8D2-6AB0-F8058A79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3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5C976-94C6-4967-5E26-A594604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EF587-063C-79DD-77B5-61677A7F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51D962-8A42-CF15-FB07-D52BE6A72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5B1414-2A7C-8108-322F-7BDD30AF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1A938F-6B7C-7F6D-609B-207F3675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0D5233-11F4-65C0-7A29-DB5AEDC1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8A398-643B-6321-57DE-5ADFEE87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B0ED83-2196-2650-FC16-D0DD6DE9F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5A9BFA-F604-ED47-D757-5DEF26D70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355DE1-5CFD-01AD-5441-6CD3EFE8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A2BD3C-B74D-C743-66BE-2E0E4E0C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5896E8-3C03-5B1E-70CE-00A2D57E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8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1EA613-479B-4EFC-7BB7-0AA3AFFF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EF2AF-B4B4-CA56-57B2-9E2B0387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5B28A1-B32A-00C6-9EB5-302A48405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571A9-66B8-26C7-6847-AAB91CE1C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EC8277-136A-F7A6-571D-622A77830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7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5AF2905-A99A-E495-FD32-C9979E503A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AD2F57-4777-F052-AC43-C0A63D71DA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6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DA8515F-E3D9-D046-0C14-188BD9A77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25758F-F035-F870-29F2-8D66988A5A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83879B-BE5F-BA84-3D7C-C1277001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982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Aharoni</vt:lpstr>
      <vt:lpstr>Arabic Typesetting</vt:lpstr>
      <vt:lpstr>Arial</vt:lpstr>
      <vt:lpstr>Bell MT</vt:lpstr>
      <vt:lpstr>Book Antiqua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Sansão Hortegal Neto</dc:creator>
  <cp:lastModifiedBy>Sansão Hortegal</cp:lastModifiedBy>
  <cp:revision>2</cp:revision>
  <dcterms:created xsi:type="dcterms:W3CDTF">2022-08-03T11:57:15Z</dcterms:created>
  <dcterms:modified xsi:type="dcterms:W3CDTF">2024-09-12T22:15:56Z</dcterms:modified>
</cp:coreProperties>
</file>