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8800425" cy="4320063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2" d="100"/>
          <a:sy n="12" d="100"/>
        </p:scale>
        <p:origin x="22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16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38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49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49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127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74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70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63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75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51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2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2562-BD38-4670-86FB-B3E1847F0444}" type="datetimeFigureOut">
              <a:rPr lang="pt-BR" smtClean="0"/>
              <a:t>08/11/2022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A17EC-8B38-4D31-945E-D1567D56F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9" y="40010576"/>
            <a:ext cx="28746669" cy="345687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AF59F79-F4FC-BAC5-65F1-C4E246626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" y="-76200"/>
            <a:ext cx="28778003" cy="426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65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revision>9</cp:revision>
  <dcterms:created xsi:type="dcterms:W3CDTF">2022-09-21T16:23:15Z</dcterms:created>
  <dcterms:modified xsi:type="dcterms:W3CDTF">2022-11-09T02:30:26Z</dcterms:modified>
</cp:coreProperties>
</file>