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4" r:id="rId4"/>
    <p:sldId id="266" r:id="rId5"/>
    <p:sldId id="274" r:id="rId6"/>
    <p:sldId id="273" r:id="rId7"/>
    <p:sldId id="272" r:id="rId8"/>
    <p:sldId id="271" r:id="rId9"/>
    <p:sldId id="270" r:id="rId10"/>
    <p:sldId id="269" r:id="rId11"/>
    <p:sldId id="268" r:id="rId12"/>
    <p:sldId id="267" r:id="rId13"/>
  </p:sldIdLst>
  <p:sldSz cx="14274800" cy="10706100"/>
  <p:notesSz cx="7581900" cy="10706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41" d="100"/>
          <a:sy n="41" d="100"/>
        </p:scale>
        <p:origin x="1488" y="72"/>
      </p:cViewPr>
      <p:guideLst>
        <p:guide orient="horz" pos="2880"/>
        <p:guide pos="40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70610" y="3318892"/>
            <a:ext cx="1213358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41220" y="5995417"/>
            <a:ext cx="99923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13740" y="2462403"/>
            <a:ext cx="6209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351521" y="2462403"/>
            <a:ext cx="6209537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7" Type="http://schemas.openxmlformats.org/officeDocument/2006/relationships/theme" Target="../theme/theme1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518" y="23494"/>
            <a:ext cx="14196610" cy="1068260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3740" y="428244"/>
            <a:ext cx="128473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13740" y="2462403"/>
            <a:ext cx="1284732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853432" y="9956674"/>
            <a:ext cx="456793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13741" y="9956674"/>
            <a:ext cx="32832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77857" y="9956674"/>
            <a:ext cx="328320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861060">
        <a:defRPr>
          <a:latin typeface="+mn-lt"/>
          <a:ea typeface="+mn-ea"/>
          <a:cs typeface="+mn-cs"/>
        </a:defRPr>
      </a:lvl2pPr>
      <a:lvl3pPr marL="1721485">
        <a:defRPr>
          <a:latin typeface="+mn-lt"/>
          <a:ea typeface="+mn-ea"/>
          <a:cs typeface="+mn-cs"/>
        </a:defRPr>
      </a:lvl3pPr>
      <a:lvl4pPr marL="2582545">
        <a:defRPr>
          <a:latin typeface="+mn-lt"/>
          <a:ea typeface="+mn-ea"/>
          <a:cs typeface="+mn-cs"/>
        </a:defRPr>
      </a:lvl4pPr>
      <a:lvl5pPr marL="3442970">
        <a:defRPr>
          <a:latin typeface="+mn-lt"/>
          <a:ea typeface="+mn-ea"/>
          <a:cs typeface="+mn-cs"/>
        </a:defRPr>
      </a:lvl5pPr>
      <a:lvl6pPr marL="4304030">
        <a:defRPr>
          <a:latin typeface="+mn-lt"/>
          <a:ea typeface="+mn-ea"/>
          <a:cs typeface="+mn-cs"/>
        </a:defRPr>
      </a:lvl6pPr>
      <a:lvl7pPr marL="5164455">
        <a:defRPr>
          <a:latin typeface="+mn-lt"/>
          <a:ea typeface="+mn-ea"/>
          <a:cs typeface="+mn-cs"/>
        </a:defRPr>
      </a:lvl7pPr>
      <a:lvl8pPr marL="6025515">
        <a:defRPr>
          <a:latin typeface="+mn-lt"/>
          <a:ea typeface="+mn-ea"/>
          <a:cs typeface="+mn-cs"/>
        </a:defRPr>
      </a:lvl8pPr>
      <a:lvl9pPr marL="688594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861060">
        <a:defRPr>
          <a:latin typeface="+mn-lt"/>
          <a:ea typeface="+mn-ea"/>
          <a:cs typeface="+mn-cs"/>
        </a:defRPr>
      </a:lvl2pPr>
      <a:lvl3pPr marL="1721485">
        <a:defRPr>
          <a:latin typeface="+mn-lt"/>
          <a:ea typeface="+mn-ea"/>
          <a:cs typeface="+mn-cs"/>
        </a:defRPr>
      </a:lvl3pPr>
      <a:lvl4pPr marL="2582545">
        <a:defRPr>
          <a:latin typeface="+mn-lt"/>
          <a:ea typeface="+mn-ea"/>
          <a:cs typeface="+mn-cs"/>
        </a:defRPr>
      </a:lvl4pPr>
      <a:lvl5pPr marL="3442970">
        <a:defRPr>
          <a:latin typeface="+mn-lt"/>
          <a:ea typeface="+mn-ea"/>
          <a:cs typeface="+mn-cs"/>
        </a:defRPr>
      </a:lvl5pPr>
      <a:lvl6pPr marL="4304030">
        <a:defRPr>
          <a:latin typeface="+mn-lt"/>
          <a:ea typeface="+mn-ea"/>
          <a:cs typeface="+mn-cs"/>
        </a:defRPr>
      </a:lvl6pPr>
      <a:lvl7pPr marL="5164455">
        <a:defRPr>
          <a:latin typeface="+mn-lt"/>
          <a:ea typeface="+mn-ea"/>
          <a:cs typeface="+mn-cs"/>
        </a:defRPr>
      </a:lvl7pPr>
      <a:lvl8pPr marL="6025515">
        <a:defRPr>
          <a:latin typeface="+mn-lt"/>
          <a:ea typeface="+mn-ea"/>
          <a:cs typeface="+mn-cs"/>
        </a:defRPr>
      </a:lvl8pPr>
      <a:lvl9pPr marL="688594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2"/>
          <p:cNvSpPr txBox="1"/>
          <p:nvPr/>
        </p:nvSpPr>
        <p:spPr>
          <a:xfrm>
            <a:off x="1422400" y="1314450"/>
            <a:ext cx="10972800" cy="7363654"/>
          </a:xfrm>
          <a:prstGeom prst="rect">
            <a:avLst/>
          </a:prstGeom>
        </p:spPr>
        <p:txBody>
          <a:bodyPr vert="horz" wrap="square" lIns="0" tIns="23911" rIns="0" bIns="0" rtlCol="0">
            <a:spAutoFit/>
          </a:bodyPr>
          <a:lstStyle/>
          <a:p>
            <a:pPr marL="24130" marR="9525" lvl="1" indent="516255" algn="just">
              <a:lnSpc>
                <a:spcPct val="143000"/>
              </a:lnSpc>
              <a:spcBef>
                <a:spcPts val="105"/>
              </a:spcBef>
              <a:buFont typeface="Times New Roman" panose="02020603050405020304"/>
              <a:buAutoNum type="arabicPeriod"/>
              <a:tabLst>
                <a:tab pos="539750" algn="l"/>
              </a:tabLst>
            </a:pPr>
            <a:r>
              <a:rPr sz="226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260" spc="58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formato</a:t>
            </a:r>
            <a:r>
              <a:rPr sz="2260" spc="61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da</a:t>
            </a:r>
            <a:r>
              <a:rPr sz="2260" spc="61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apresentação</a:t>
            </a:r>
            <a:r>
              <a:rPr sz="2260" spc="593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será</a:t>
            </a:r>
            <a:r>
              <a:rPr sz="2260" spc="61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através</a:t>
            </a:r>
            <a:r>
              <a:rPr sz="2260" spc="60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260" spc="58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SLIDES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,</a:t>
            </a:r>
            <a:r>
              <a:rPr sz="2260" spc="593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260" spc="60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modelo</a:t>
            </a:r>
            <a:r>
              <a:rPr sz="2260" spc="593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dos</a:t>
            </a:r>
            <a:r>
              <a:rPr sz="2260" spc="593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slides</a:t>
            </a:r>
            <a:r>
              <a:rPr sz="2260" spc="593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será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disponibilizado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com</a:t>
            </a:r>
            <a:r>
              <a:rPr sz="2260" spc="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antecedência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site</a:t>
            </a:r>
            <a:r>
              <a:rPr sz="2260" spc="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2260" spc="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evento.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primeiro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slide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deve</a:t>
            </a:r>
            <a:r>
              <a:rPr sz="2260" spc="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conter</a:t>
            </a:r>
            <a:r>
              <a:rPr sz="2260" spc="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260" spc="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título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260" spc="-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nome</a:t>
            </a:r>
            <a:r>
              <a:rPr sz="2260" spc="-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completo</a:t>
            </a:r>
            <a:r>
              <a:rPr sz="2260" spc="-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todos</a:t>
            </a:r>
            <a:r>
              <a:rPr sz="2260" spc="-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autores.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 marL="24130" marR="21590" lvl="1" indent="504190" algn="just">
              <a:lnSpc>
                <a:spcPct val="143000"/>
              </a:lnSpc>
              <a:spcBef>
                <a:spcPts val="20"/>
              </a:spcBef>
              <a:buAutoNum type="arabicPeriod"/>
              <a:tabLst>
                <a:tab pos="528320" algn="l"/>
              </a:tabLst>
            </a:pPr>
            <a:r>
              <a:rPr sz="2260" b="1" dirty="0">
                <a:latin typeface="Times New Roman" panose="02020603050405020304"/>
                <a:cs typeface="Times New Roman" panose="02020603050405020304"/>
              </a:rPr>
              <a:t>Os</a:t>
            </a:r>
            <a:r>
              <a:rPr sz="2260" b="1" spc="51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slides</a:t>
            </a:r>
            <a:r>
              <a:rPr sz="2260" b="1" spc="49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deverão</a:t>
            </a:r>
            <a:r>
              <a:rPr sz="2260" b="1" spc="52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ser</a:t>
            </a:r>
            <a:r>
              <a:rPr sz="2260" b="1" spc="53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elaborados</a:t>
            </a:r>
            <a:r>
              <a:rPr sz="2260" b="1" spc="52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260" b="1" spc="51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formato</a:t>
            </a:r>
            <a:r>
              <a:rPr sz="2260" b="1" spc="490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de</a:t>
            </a:r>
            <a:r>
              <a:rPr sz="2260" b="1" spc="50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Apresentação</a:t>
            </a:r>
            <a:r>
              <a:rPr sz="2260" b="1" spc="53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2260" b="1" spc="51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spc="-19" dirty="0">
                <a:latin typeface="Times New Roman" panose="02020603050405020304"/>
                <a:cs typeface="Times New Roman" panose="02020603050405020304"/>
              </a:rPr>
              <a:t>Microsoft PowerPoint</a:t>
            </a:r>
            <a:r>
              <a:rPr sz="2260" b="1" spc="9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b="1" spc="-19" dirty="0">
                <a:latin typeface="Times New Roman" panose="02020603050405020304"/>
                <a:cs typeface="Times New Roman" panose="02020603050405020304"/>
              </a:rPr>
              <a:t>("ppt").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 marL="454025" lvl="1" indent="-430530" algn="just">
              <a:spcBef>
                <a:spcPts val="1195"/>
              </a:spcBef>
              <a:buFont typeface="Times New Roman" panose="02020603050405020304"/>
              <a:buAutoNum type="arabicPeriod"/>
              <a:tabLst>
                <a:tab pos="454025" algn="l"/>
              </a:tabLst>
            </a:pPr>
            <a:r>
              <a:rPr sz="2260" dirty="0">
                <a:latin typeface="Times New Roman" panose="02020603050405020304"/>
                <a:cs typeface="Times New Roman" panose="02020603050405020304"/>
              </a:rPr>
              <a:t>Os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slides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padronizados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serão</a:t>
            </a:r>
            <a:r>
              <a:rPr sz="2260" spc="-9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organizados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seguindo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estrutura</a:t>
            </a:r>
            <a:r>
              <a:rPr sz="2260" spc="-10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abaixo: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 marL="24130" marR="1217295" lvl="2" indent="306070">
              <a:lnSpc>
                <a:spcPct val="143000"/>
              </a:lnSpc>
              <a:spcBef>
                <a:spcPts val="30"/>
              </a:spcBef>
              <a:buChar char="•"/>
              <a:tabLst>
                <a:tab pos="329565" algn="l"/>
              </a:tabLst>
            </a:pPr>
            <a:r>
              <a:rPr sz="2260" dirty="0">
                <a:latin typeface="Times New Roman" panose="02020603050405020304"/>
                <a:cs typeface="Times New Roman" panose="02020603050405020304"/>
              </a:rPr>
              <a:t>Título: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com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letras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maiúsculas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facilmente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legíveis,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centralizado,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negrito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47" dirty="0">
                <a:latin typeface="Times New Roman" panose="02020603050405020304"/>
                <a:cs typeface="Times New Roman" panose="02020603050405020304"/>
              </a:rPr>
              <a:t>sem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abreviações;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 marL="24130" marR="101600" lvl="2" indent="166370">
              <a:lnSpc>
                <a:spcPts val="3915"/>
              </a:lnSpc>
              <a:spcBef>
                <a:spcPts val="300"/>
              </a:spcBef>
              <a:buChar char="•"/>
              <a:tabLst>
                <a:tab pos="189865" algn="l"/>
              </a:tabLst>
            </a:pP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Autor</a:t>
            </a:r>
            <a:r>
              <a:rPr sz="2260" spc="-13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260" spc="-12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Orientador:</a:t>
            </a:r>
            <a:r>
              <a:rPr sz="2260" spc="-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abaixo</a:t>
            </a:r>
            <a:r>
              <a:rPr sz="2260" spc="-9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título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em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letras</a:t>
            </a:r>
            <a:r>
              <a:rPr sz="2260" spc="-9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menores,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sendo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primeiro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nome</a:t>
            </a:r>
            <a:r>
              <a:rPr sz="2260" spc="-12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226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autor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principal,</a:t>
            </a:r>
            <a:r>
              <a:rPr sz="226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seguido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dos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demais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26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nome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226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orientador;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 marL="208915" lvl="2" indent="-185420">
              <a:spcBef>
                <a:spcPts val="840"/>
              </a:spcBef>
              <a:buChar char="•"/>
              <a:tabLst>
                <a:tab pos="208915" algn="l"/>
              </a:tabLst>
            </a:pPr>
            <a:r>
              <a:rPr sz="2260" dirty="0">
                <a:latin typeface="Times New Roman" panose="02020603050405020304"/>
                <a:cs typeface="Times New Roman" panose="02020603050405020304"/>
              </a:rPr>
              <a:t>Corpo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Slide: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deve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conter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conteúdo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estruturado</a:t>
            </a:r>
            <a:r>
              <a:rPr sz="226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em: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introdução,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objetivos,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materiais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94" dirty="0">
                <a:latin typeface="Times New Roman" panose="02020603050405020304"/>
                <a:cs typeface="Times New Roman" panose="02020603050405020304"/>
              </a:rPr>
              <a:t>e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 marL="24130">
              <a:spcBef>
                <a:spcPts val="1195"/>
              </a:spcBef>
            </a:pPr>
            <a:r>
              <a:rPr sz="2260" dirty="0">
                <a:latin typeface="Times New Roman" panose="02020603050405020304"/>
                <a:cs typeface="Times New Roman" panose="02020603050405020304"/>
              </a:rPr>
              <a:t>métodos,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resultados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considerações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finais.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 marL="24130" marR="508000" lvl="2" indent="223520">
              <a:lnSpc>
                <a:spcPct val="143000"/>
              </a:lnSpc>
              <a:spcBef>
                <a:spcPts val="30"/>
              </a:spcBef>
              <a:buChar char="•"/>
              <a:tabLst>
                <a:tab pos="247015" algn="l"/>
              </a:tabLst>
            </a:pPr>
            <a:r>
              <a:rPr sz="2260" dirty="0">
                <a:latin typeface="Times New Roman" panose="02020603050405020304"/>
                <a:cs typeface="Times New Roman" panose="02020603050405020304"/>
              </a:rPr>
              <a:t>Referências: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principais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referências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utilizadas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no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trabalho,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deverá</a:t>
            </a:r>
            <a:r>
              <a:rPr sz="2260" spc="-7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ter</a:t>
            </a:r>
            <a:r>
              <a:rPr sz="226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</a:t>
            </a:r>
            <a:r>
              <a:rPr sz="226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formatação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padrão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sz="226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seguir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as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normas</a:t>
            </a:r>
            <a:r>
              <a:rPr sz="226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dirty="0">
                <a:latin typeface="Times New Roman" panose="02020603050405020304"/>
                <a:cs typeface="Times New Roman" panose="02020603050405020304"/>
              </a:rPr>
              <a:t>da</a:t>
            </a:r>
            <a:r>
              <a:rPr sz="2260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sz="2260" spc="-19" dirty="0">
                <a:latin typeface="Times New Roman" panose="02020603050405020304"/>
                <a:cs typeface="Times New Roman" panose="02020603050405020304"/>
              </a:rPr>
              <a:t>ABNT.</a:t>
            </a:r>
            <a:endParaRPr sz="2260" dirty="0">
              <a:latin typeface="Times New Roman" panose="02020603050405020304"/>
              <a:cs typeface="Times New Roman" panose="02020603050405020304"/>
            </a:endParaRPr>
          </a:p>
          <a:p>
            <a:pPr>
              <a:spcBef>
                <a:spcPts val="200"/>
              </a:spcBef>
            </a:pPr>
            <a:endParaRPr sz="2260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41400" y="32385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rgbClr val="FF0000"/>
                </a:solidFill>
              </a:rPr>
              <a:t>ATENÇÃO!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5" name="Caixa de Texto 4"/>
          <p:cNvSpPr txBox="1"/>
          <p:nvPr/>
        </p:nvSpPr>
        <p:spPr>
          <a:xfrm>
            <a:off x="422275" y="262890"/>
            <a:ext cx="47580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endParaRPr lang="pt-B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843153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13740" y="2462403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843153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13740" y="2462403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2032000" y="2152650"/>
            <a:ext cx="10998868" cy="23791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130" marR="1217295" lvl="2" algn="ctr">
              <a:lnSpc>
                <a:spcPct val="143000"/>
              </a:lnSpc>
              <a:spcBef>
                <a:spcPts val="30"/>
              </a:spcBef>
              <a:tabLst>
                <a:tab pos="329565" algn="l"/>
              </a:tabLst>
            </a:pP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Título:</a:t>
            </a:r>
            <a:r>
              <a:rPr lang="pt-PT" sz="3600" b="1" cap="all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com</a:t>
            </a:r>
            <a:r>
              <a:rPr lang="pt-PT" sz="3600" b="1" cap="all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letras</a:t>
            </a:r>
            <a:r>
              <a:rPr lang="pt-PT" sz="3600" b="1" cap="all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maiúsculas</a:t>
            </a:r>
            <a:r>
              <a:rPr lang="pt-PT" sz="3600" b="1" cap="all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spc="-19" dirty="0">
                <a:latin typeface="Times New Roman" panose="02020603050405020304"/>
                <a:cs typeface="Times New Roman" panose="02020603050405020304"/>
              </a:rPr>
              <a:t>facilmente</a:t>
            </a:r>
            <a:r>
              <a:rPr lang="pt-PT" sz="3600" b="1" cap="all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legíveis,</a:t>
            </a:r>
            <a:r>
              <a:rPr lang="pt-PT" sz="3600" b="1" cap="all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centralizado,</a:t>
            </a:r>
            <a:r>
              <a:rPr lang="pt-PT" sz="3600" b="1" cap="all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negrito</a:t>
            </a:r>
            <a:r>
              <a:rPr lang="pt-PT" sz="3600" b="1" cap="all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lang="pt-PT" sz="3600" b="1" cap="all" spc="-5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600" b="1" cap="all" spc="-47" dirty="0">
                <a:latin typeface="Times New Roman" panose="02020603050405020304"/>
                <a:cs typeface="Times New Roman" panose="02020603050405020304"/>
              </a:rPr>
              <a:t>sem </a:t>
            </a:r>
            <a:r>
              <a:rPr lang="pt-PT" sz="3600" b="1" cap="all" spc="-19" dirty="0">
                <a:latin typeface="Times New Roman" panose="02020603050405020304"/>
                <a:cs typeface="Times New Roman" panose="02020603050405020304"/>
              </a:rPr>
              <a:t>abreviações</a:t>
            </a:r>
            <a:endParaRPr lang="pt-PT" sz="3600" b="1" cap="all" dirty="0">
              <a:latin typeface="Times New Roman" panose="02020603050405020304"/>
              <a:cs typeface="Times New Roman" panose="02020603050405020304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2946400" y="7865754"/>
            <a:ext cx="7138736" cy="2039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130" marR="101600" lvl="2" algn="just">
              <a:lnSpc>
                <a:spcPts val="3915"/>
              </a:lnSpc>
              <a:spcBef>
                <a:spcPts val="300"/>
              </a:spcBef>
              <a:tabLst>
                <a:tab pos="189865" algn="l"/>
              </a:tabLst>
            </a:pP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Autor</a:t>
            </a:r>
            <a:r>
              <a:rPr lang="pt-PT" sz="2800" spc="-13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lang="pt-PT" sz="2800" spc="-12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Orientador:</a:t>
            </a:r>
            <a:r>
              <a:rPr lang="pt-PT" sz="2800" spc="-2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abaixo</a:t>
            </a:r>
            <a:r>
              <a:rPr lang="pt-PT" sz="2800" spc="-9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lang="pt-PT" sz="28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título</a:t>
            </a:r>
            <a:r>
              <a:rPr lang="pt-PT" sz="28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em</a:t>
            </a:r>
            <a:r>
              <a:rPr lang="pt-PT" sz="28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letras</a:t>
            </a:r>
            <a:r>
              <a:rPr lang="pt-PT" sz="2800" spc="-94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menores,</a:t>
            </a:r>
            <a:r>
              <a:rPr lang="pt-PT" sz="280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sendo</a:t>
            </a:r>
            <a:r>
              <a:rPr lang="pt-PT" sz="28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lang="pt-PT" sz="28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primeiro</a:t>
            </a:r>
            <a:r>
              <a:rPr lang="pt-PT" sz="2800" spc="-66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nome</a:t>
            </a:r>
            <a:r>
              <a:rPr lang="pt-PT" sz="2800" spc="-122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o</a:t>
            </a:r>
            <a:r>
              <a:rPr lang="pt-PT" sz="2800" spc="-85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lang="pt-PT" sz="280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autor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principal,</a:t>
            </a:r>
            <a:r>
              <a:rPr lang="pt-PT" sz="280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3200" dirty="0">
                <a:latin typeface="Times New Roman" panose="02020603050405020304"/>
                <a:cs typeface="Times New Roman" panose="02020603050405020304"/>
              </a:rPr>
              <a:t>seguido</a:t>
            </a:r>
            <a:r>
              <a:rPr lang="pt-PT" sz="280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dos</a:t>
            </a:r>
            <a:r>
              <a:rPr lang="pt-PT" sz="280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demais</a:t>
            </a:r>
            <a:r>
              <a:rPr lang="pt-PT" sz="280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e</a:t>
            </a:r>
            <a:r>
              <a:rPr lang="pt-PT" sz="280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lang="pt-PT" sz="280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nome</a:t>
            </a:r>
            <a:r>
              <a:rPr lang="pt-PT" sz="2800" spc="-38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dirty="0">
                <a:latin typeface="Times New Roman" panose="02020603050405020304"/>
                <a:cs typeface="Times New Roman" panose="02020603050405020304"/>
              </a:rPr>
              <a:t>do</a:t>
            </a:r>
            <a:r>
              <a:rPr lang="pt-PT" sz="2800" spc="-47" dirty="0">
                <a:latin typeface="Times New Roman" panose="02020603050405020304"/>
                <a:cs typeface="Times New Roman" panose="02020603050405020304"/>
              </a:rPr>
              <a:t> </a:t>
            </a:r>
            <a:r>
              <a:rPr lang="pt-PT" sz="2800" spc="-19" dirty="0">
                <a:latin typeface="Times New Roman" panose="02020603050405020304"/>
                <a:cs typeface="Times New Roman" panose="02020603050405020304"/>
              </a:rPr>
              <a:t>orientador;</a:t>
            </a:r>
            <a:endParaRPr lang="pt-PT" sz="2800" dirty="0"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492443"/>
          </a:xfrm>
        </p:spPr>
        <p:txBody>
          <a:bodyPr/>
          <a:lstStyle/>
          <a:p>
            <a:r>
              <a:rPr lang="pt-PT" sz="3200" dirty="0"/>
              <a:t>INTRODUÇÃO</a:t>
            </a:r>
            <a:endParaRPr lang="pt-PT" sz="320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96569" y="2427311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492443"/>
          </a:xfrm>
        </p:spPr>
        <p:txBody>
          <a:bodyPr/>
          <a:lstStyle/>
          <a:p>
            <a:r>
              <a:rPr lang="pt-PT" sz="3200" dirty="0"/>
              <a:t>OBJETIVOS</a:t>
            </a:r>
            <a:endParaRPr lang="pt-PT" sz="320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96569" y="2459335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492443"/>
          </a:xfrm>
        </p:spPr>
        <p:txBody>
          <a:bodyPr/>
          <a:lstStyle/>
          <a:p>
            <a:r>
              <a:rPr lang="pt-PT" sz="3200" dirty="0"/>
              <a:t>MATERIAIS E MÉTODOS</a:t>
            </a:r>
            <a:endParaRPr lang="pt-PT" sz="320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96569" y="2427311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492443"/>
          </a:xfrm>
        </p:spPr>
        <p:txBody>
          <a:bodyPr/>
          <a:lstStyle/>
          <a:p>
            <a:r>
              <a:rPr lang="pt-PT" sz="3200" dirty="0"/>
              <a:t>RESULTADOS</a:t>
            </a:r>
            <a:endParaRPr lang="pt-PT" sz="320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96569" y="2459335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492443"/>
          </a:xfrm>
        </p:spPr>
        <p:txBody>
          <a:bodyPr/>
          <a:lstStyle/>
          <a:p>
            <a:r>
              <a:rPr lang="pt-PT" sz="3200" dirty="0"/>
              <a:t>CONSIDERAÇÕES FINAIS</a:t>
            </a:r>
            <a:endParaRPr lang="pt-PT" sz="320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96569" y="2483398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492443"/>
          </a:xfrm>
        </p:spPr>
        <p:txBody>
          <a:bodyPr/>
          <a:lstStyle/>
          <a:p>
            <a:r>
              <a:rPr lang="pt-PT" sz="3200" dirty="0"/>
              <a:t>REFERÊNCIAS</a:t>
            </a:r>
            <a:endParaRPr lang="pt-PT" sz="3200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96569" y="2427311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9087" y="1197142"/>
            <a:ext cx="12836625" cy="843153"/>
          </a:xfrm>
        </p:spPr>
        <p:txBody>
          <a:bodyPr/>
          <a:lstStyle/>
          <a:p>
            <a:endParaRPr lang="pt-PT" dirty="0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13740" y="2462403"/>
            <a:ext cx="13281660" cy="7081647"/>
          </a:xfrm>
        </p:spPr>
        <p:txBody>
          <a:bodyPr/>
          <a:lstStyle/>
          <a:p>
            <a:endParaRPr lang="pt-P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1169</Words>
  <Application>WPS Presentation</Application>
  <PresentationFormat>Personalizados</PresentationFormat>
  <Paragraphs>28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Arial</vt:lpstr>
      <vt:lpstr>SimSun</vt:lpstr>
      <vt:lpstr>Wingdings</vt:lpstr>
      <vt:lpstr>Times New Roman</vt:lpstr>
      <vt:lpstr>Microsoft YaHei</vt:lpstr>
      <vt:lpstr>Arial Unicode MS</vt:lpstr>
      <vt:lpstr>Calibri</vt:lpstr>
      <vt:lpstr>Office Theme</vt:lpstr>
      <vt:lpstr>PowerPoint 演示文稿</vt:lpstr>
      <vt:lpstr>PowerPoint 演示文稿</vt:lpstr>
      <vt:lpstr>INTRODUÇÃO</vt:lpstr>
      <vt:lpstr>OBJETIVOS</vt:lpstr>
      <vt:lpstr>MATERIAIS E MÉTODOS</vt:lpstr>
      <vt:lpstr>RESULTADOS</vt:lpstr>
      <vt:lpstr>CONSIDERAÇÕES FINAIS</vt:lpstr>
      <vt:lpstr>REFERÊNCIAS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Daiane</dc:creator>
  <cp:lastModifiedBy>Meu Computador</cp:lastModifiedBy>
  <cp:revision>3</cp:revision>
  <dcterms:created xsi:type="dcterms:W3CDTF">2024-04-10T08:51:00Z</dcterms:created>
  <dcterms:modified xsi:type="dcterms:W3CDTF">2024-04-12T14:08:49Z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2023-12-17T21:00:00Z</vt:filetime>
  </property>
  <property fmtid="{D5CDD505-2E9C-101B-9397-08002B2CF9AE}" pid="3" name="Creator">
    <vt:lpwstr>Microsoft® Word 2019</vt:lpwstr>
  </property>
  <property fmtid="{D5CDD505-2E9C-101B-9397-08002B2CF9AE}" pid="4" name="LastSaved">
    <vt:filetime>2024-04-09T21:00:00Z</vt:filetime>
  </property>
  <property fmtid="{D5CDD505-2E9C-101B-9397-08002B2CF9AE}" pid="5" name="Producer">
    <vt:lpwstr>Microsoft® Word 2019</vt:lpwstr>
  </property>
  <property fmtid="{D5CDD505-2E9C-101B-9397-08002B2CF9AE}" pid="6" name="ICV">
    <vt:lpwstr>145F34634E974BB39CA8E6DCA4692424_12</vt:lpwstr>
  </property>
  <property fmtid="{D5CDD505-2E9C-101B-9397-08002B2CF9AE}" pid="7" name="KSOProductBuildVer">
    <vt:lpwstr>1046-12.2.0.16731</vt:lpwstr>
  </property>
</Properties>
</file>