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C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3229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456" y="473512"/>
            <a:ext cx="2073648" cy="1480794"/>
          </a:xfrm>
          <a:prstGeom prst="rect">
            <a:avLst/>
          </a:prstGeom>
        </p:spPr>
      </p:pic>
      <p:sp>
        <p:nvSpPr>
          <p:cNvPr id="8" name="Retângulo 7"/>
          <p:cNvSpPr/>
          <p:nvPr userDrawn="1"/>
        </p:nvSpPr>
        <p:spPr>
          <a:xfrm>
            <a:off x="0" y="6642847"/>
            <a:ext cx="12192000" cy="215153"/>
          </a:xfrm>
          <a:prstGeom prst="rect">
            <a:avLst/>
          </a:prstGeom>
          <a:solidFill>
            <a:srgbClr val="F7C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3398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2">
            <a:extLst>
              <a:ext uri="{FF2B5EF4-FFF2-40B4-BE49-F238E27FC236}">
                <a16:creationId xmlns:a16="http://schemas.microsoft.com/office/drawing/2014/main" id="{2431FB9B-F8EF-0269-434D-87A24BF86E01}"/>
              </a:ext>
            </a:extLst>
          </p:cNvPr>
          <p:cNvSpPr>
            <a:spLocks noGrp="1"/>
          </p:cNvSpPr>
          <p:nvPr/>
        </p:nvSpPr>
        <p:spPr>
          <a:xfrm>
            <a:off x="2212532" y="2748029"/>
            <a:ext cx="7766936" cy="1096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3000" b="1" dirty="0">
                <a:solidFill>
                  <a:srgbClr val="0070C0"/>
                </a:solidFill>
                <a:latin typeface="Segoe Print" panose="02000600000000000000" pitchFamily="2" charset="0"/>
                <a:cs typeface="Calibri" panose="020F0502020204030204" pitchFamily="34" charset="0"/>
              </a:rPr>
              <a:t>TÍTULO</a:t>
            </a:r>
          </a:p>
          <a:p>
            <a:pPr algn="ctr"/>
            <a:endParaRPr lang="pt-BR" sz="3000" b="1" dirty="0">
              <a:solidFill>
                <a:srgbClr val="0070C0"/>
              </a:solidFill>
              <a:latin typeface="Segoe Print" panose="020006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EC953EC-B745-0C1B-FC0B-5DD1D2FCECBB}"/>
              </a:ext>
            </a:extLst>
          </p:cNvPr>
          <p:cNvSpPr txBox="1">
            <a:spLocks/>
          </p:cNvSpPr>
          <p:nvPr/>
        </p:nvSpPr>
        <p:spPr>
          <a:xfrm>
            <a:off x="2212532" y="3844928"/>
            <a:ext cx="7766936" cy="1096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000" dirty="0">
                <a:solidFill>
                  <a:srgbClr val="0070C0"/>
                </a:solidFill>
                <a:latin typeface="Segoe Print" panose="02000600000000000000" pitchFamily="2" charset="0"/>
                <a:cs typeface="Calibri" panose="020F0502020204030204" pitchFamily="34" charset="0"/>
              </a:rPr>
              <a:t>AUTORES</a:t>
            </a:r>
          </a:p>
          <a:p>
            <a:pPr algn="ctr"/>
            <a:endParaRPr lang="pt-BR" sz="2500" dirty="0">
              <a:solidFill>
                <a:srgbClr val="0070C0"/>
              </a:solidFill>
              <a:latin typeface="Segoe Print" panose="02000600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0394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Segoe Print</vt:lpstr>
      <vt:lpstr>Wingdings 3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Vania</dc:creator>
  <cp:lastModifiedBy>Velber Xavier Nascimento</cp:lastModifiedBy>
  <cp:revision>2</cp:revision>
  <dcterms:created xsi:type="dcterms:W3CDTF">2022-09-21T20:55:19Z</dcterms:created>
  <dcterms:modified xsi:type="dcterms:W3CDTF">2022-09-23T14:49:23Z</dcterms:modified>
</cp:coreProperties>
</file>