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40405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AAF0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64" autoAdjust="0"/>
  </p:normalViewPr>
  <p:slideViewPr>
    <p:cSldViewPr>
      <p:cViewPr>
        <p:scale>
          <a:sx n="20" d="100"/>
          <a:sy n="20" d="100"/>
        </p:scale>
        <p:origin x="-1048" y="-52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70D5D202-57A0-40CB-B24A-AB1DA1A0E3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753DBE7E-A34D-4378-893B-98963C31DFF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43E6ED4-7AFF-4E93-9C1B-22780144B86D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xmlns="" id="{FC5F6A55-E193-43D7-B6E0-D2D6E78629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xmlns="" id="{B08CC6C8-06DA-4861-8ED8-82CC2C4A6B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0AD111D2-676D-4BA2-B6EF-3F1E3FC684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8DA8753-EFE8-4F9C-BDAD-C853D33A15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9B8B493-EC7B-44E1-B82E-C9A3004979C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>
            <a:extLst>
              <a:ext uri="{FF2B5EF4-FFF2-40B4-BE49-F238E27FC236}">
                <a16:creationId xmlns:a16="http://schemas.microsoft.com/office/drawing/2014/main" xmlns="" id="{7A379694-E2FB-430C-B940-9FB4D1B070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>
            <a:extLst>
              <a:ext uri="{FF2B5EF4-FFF2-40B4-BE49-F238E27FC236}">
                <a16:creationId xmlns:a16="http://schemas.microsoft.com/office/drawing/2014/main" xmlns="" id="{2AF3E616-5783-4525-8CE1-7C91EE2941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100" name="Espaço Reservado para Número de Slide 3">
            <a:extLst>
              <a:ext uri="{FF2B5EF4-FFF2-40B4-BE49-F238E27FC236}">
                <a16:creationId xmlns:a16="http://schemas.microsoft.com/office/drawing/2014/main" xmlns="" id="{611C016B-657D-486C-9D1E-D8CA375B1A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C001FD-29D9-4072-8102-77373724DAF5}" type="slidenum">
              <a:rPr lang="pt-BR" altLang="pt-BR"/>
              <a:pPr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7"/>
            <a:ext cx="27543443" cy="926115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FCF6127-B6C7-48DD-862F-497D83DB7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D5A46-84BF-42F2-AD68-D609A4343F73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0BC1A9C-6ABD-4231-9B98-0B1EEE126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BE9C97F-6882-48D5-B4B2-08DA11EE5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8C3B0-0433-40C9-A7BB-74D70AAB8DE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62286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C6DF2D5-CF10-4B10-9B44-76C2F7147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B5C3C-387D-49F6-B66E-9918FE70AFF3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C4D144D-BABD-4C23-A1E0-62209CB8E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720F394-50F5-4124-BD2B-6D221571A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AAE57-F8E0-46B4-8150-512AAD4F78B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87726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3" y="1730229"/>
            <a:ext cx="25833229" cy="3686460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730229"/>
            <a:ext cx="76970870" cy="3686460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1C08DAF-B60E-4DBE-8A4C-CA2442479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8ADA0-61CC-4440-81F2-702237F2566C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2732E5A-ED40-480C-B45B-C24DBDBC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3648A68-6880-4E9E-B857-294CCAB3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D8AEC-4F1F-4D67-929B-9710E15A54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57747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5361611-B73A-42E6-83EB-7901B154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02BBF-6EE9-483C-A933-5A07CD381F5C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65086C4-8D20-48BB-99A1-0A8D7C028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D3110CA-7A97-49A0-B0CA-16FDC58F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6A5AB-68B3-4CCF-9F47-848DEF8EF28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94033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79"/>
            <a:ext cx="27543443" cy="85810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AF7F1E9-1DA6-4E70-9B56-4DD4422A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7C26E-E9E8-4E41-88A6-2F185B35B554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0A8E8AC-ECDD-4ED8-AA46-2D0432E5E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9E552A1-288C-4574-B8BD-7ED886C9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6AE76-6194-4132-A7FE-5953A9BFD1C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46930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10081269"/>
            <a:ext cx="51402048" cy="28513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1" y="10081269"/>
            <a:ext cx="51402051" cy="28513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xmlns="" id="{5B20D14E-7A2F-4F25-9083-6FE15870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5208E-C3F8-4CF3-95AB-C1700C822E04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xmlns="" id="{16637D97-675F-4655-80BC-3FCAD8BC0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DCAA2FF0-25F7-4FF7-8877-1C459DBE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D71D0-156F-4CBD-8553-0D82549B601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91167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xmlns="" id="{DF1CFE61-C32E-4590-AE45-FE398AE1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64646-48E6-4B5B-B883-B812CA2A5F35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xmlns="" id="{4246ACE0-06E8-4FBF-A305-76C3E8E7C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xmlns="" id="{53865534-B9C5-4ABE-993B-A63C80F9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A0AEA-250C-4C7E-A381-B8613F0B54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98709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xmlns="" id="{2407D1E9-7C07-446B-BAB5-686388BAF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8CDFD-C8DF-42D9-A357-944B1992AE09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xmlns="" id="{9381B1AF-15EE-4843-B1B7-46DEBB25D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xmlns="" id="{1110659B-2784-4031-8EF1-1A5A7267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D3347-09FA-4394-A3CC-13479616EBA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68638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xmlns="" id="{7DD81D79-17D6-4079-BB0D-26C9DE1B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50972-95CA-4FEC-A97D-744C8D7B6C56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xmlns="" id="{ED843E3B-19D4-4D7C-A092-E6AFE95E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xmlns="" id="{042B0650-F577-4CDC-B47D-F1816CDC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0D224-0741-4FB2-BDEC-69ED166640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70244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5"/>
            <a:ext cx="10660709" cy="73209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24"/>
            <a:ext cx="18114764" cy="368746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9"/>
            <a:ext cx="10660709" cy="295536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xmlns="" id="{E98B2235-CF8F-4DE8-838E-0CF055E64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0D866-ADC7-4E3C-BF9E-D5984FCCA079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xmlns="" id="{DC6FAFEA-AC05-490B-B0EB-A37BF93B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CCBF99D1-60F0-4DCD-BE69-C4C5D90B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6B02C-D208-4492-8BA9-F6229054AF5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52990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xmlns="" id="{49935BBE-7F66-46C2-BA27-AC72A239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75AE-C7B7-4874-BD33-64F06D89AF4A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xmlns="" id="{FA841385-FB9B-49E4-BC3F-7C2E8E0F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68E70E12-C14E-4220-AC45-709D17F93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B1BB7-144F-4C1E-94AE-2E0E4609E8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02910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xmlns="" id="{F452B6C6-A9D9-41BF-A6CC-6EA85A38043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xmlns="" id="{187B9134-7B10-4DB1-90BD-49D3D6A621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5E798FD-001C-46D8-BDAC-DCBAD8700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0FE703-7FE4-4CF7-9B49-A8910E314DCD}" type="datetimeFigureOut">
              <a:rPr lang="pt-BR"/>
              <a:pPr>
                <a:defRPr/>
              </a:pPr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C5E53BC-685C-49DA-BDA6-E603ADC72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7429C9A-38EB-4E1D-907C-29768C34E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DCE3C84-0422-49A8-8370-D7151D97796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12">
            <a:extLst>
              <a:ext uri="{FF2B5EF4-FFF2-40B4-BE49-F238E27FC236}">
                <a16:creationId xmlns:a16="http://schemas.microsoft.com/office/drawing/2014/main" xmlns="" id="{64FC67C4-4D37-4F2D-B1DB-BF1E92826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7345363"/>
            <a:ext cx="187213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9600" b="1" dirty="0" err="1"/>
              <a:t>Título</a:t>
            </a:r>
            <a:endParaRPr lang="pt-BR" altLang="pt-BR" sz="9600" b="1" dirty="0"/>
          </a:p>
        </p:txBody>
      </p:sp>
      <p:sp>
        <p:nvSpPr>
          <p:cNvPr id="2051" name="CaixaDeTexto 13">
            <a:extLst>
              <a:ext uri="{FF2B5EF4-FFF2-40B4-BE49-F238E27FC236}">
                <a16:creationId xmlns:a16="http://schemas.microsoft.com/office/drawing/2014/main" xmlns="" id="{8A91CBBA-6611-4766-A92B-2D5925159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00" y="11593513"/>
            <a:ext cx="187229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5400" b="1"/>
              <a:t>Autores e Filiação</a:t>
            </a:r>
            <a:endParaRPr lang="pt-BR" altLang="pt-BR" sz="5400" b="1"/>
          </a:p>
        </p:txBody>
      </p:sp>
      <p:sp>
        <p:nvSpPr>
          <p:cNvPr id="2052" name="CaixaDeTexto 36">
            <a:extLst>
              <a:ext uri="{FF2B5EF4-FFF2-40B4-BE49-F238E27FC236}">
                <a16:creationId xmlns:a16="http://schemas.microsoft.com/office/drawing/2014/main" xmlns="" id="{310EC763-0A58-41E9-8FEE-DABE2D341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369" y="42095383"/>
            <a:ext cx="298113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tabLst>
                <a:tab pos="2700020" algn="ctr"/>
                <a:tab pos="5400040" algn="r"/>
              </a:tabLst>
            </a:pPr>
            <a:r>
              <a:rPr lang="pt-BR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IV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Semana de Agronomia, realizada no IFAL -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Campus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Piranhas de </a:t>
            </a:r>
            <a:r>
              <a:rPr lang="pt-BR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pt-BR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pt-BR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dezembro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pt-BR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53" name="CaixaDeTexto 13">
            <a:extLst>
              <a:ext uri="{FF2B5EF4-FFF2-40B4-BE49-F238E27FC236}">
                <a16:creationId xmlns:a16="http://schemas.microsoft.com/office/drawing/2014/main" xmlns="" id="{127FF323-1EB7-4809-8B1C-FB68DA86D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63600" y="15401925"/>
            <a:ext cx="187229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/>
              <a:t>INTRODUÇÃO</a:t>
            </a:r>
            <a:endParaRPr lang="pt-BR" altLang="pt-BR" sz="6000" b="1"/>
          </a:p>
        </p:txBody>
      </p:sp>
      <p:sp>
        <p:nvSpPr>
          <p:cNvPr id="2054" name="CaixaDeTexto 13">
            <a:extLst>
              <a:ext uri="{FF2B5EF4-FFF2-40B4-BE49-F238E27FC236}">
                <a16:creationId xmlns:a16="http://schemas.microsoft.com/office/drawing/2014/main" xmlns="" id="{B11CD22A-6D84-40C3-9BD4-538F31F8C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7563" y="15347950"/>
            <a:ext cx="172831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/>
              <a:t>RESULTADOS E DISCUSSÃO</a:t>
            </a:r>
            <a:endParaRPr lang="pt-BR" altLang="pt-BR" sz="6000" b="1"/>
          </a:p>
        </p:txBody>
      </p:sp>
      <p:sp>
        <p:nvSpPr>
          <p:cNvPr id="2055" name="CaixaDeTexto 13">
            <a:extLst>
              <a:ext uri="{FF2B5EF4-FFF2-40B4-BE49-F238E27FC236}">
                <a16:creationId xmlns:a16="http://schemas.microsoft.com/office/drawing/2014/main" xmlns="" id="{C82B2176-C8D7-45F8-9A3D-35D128B0E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4938" y="30387925"/>
            <a:ext cx="187229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/>
              <a:t>CONCLUSÃO</a:t>
            </a:r>
            <a:endParaRPr lang="pt-BR" altLang="pt-BR" sz="6000" b="1"/>
          </a:p>
        </p:txBody>
      </p:sp>
      <p:sp>
        <p:nvSpPr>
          <p:cNvPr id="2056" name="CaixaDeTexto 13">
            <a:extLst>
              <a:ext uri="{FF2B5EF4-FFF2-40B4-BE49-F238E27FC236}">
                <a16:creationId xmlns:a16="http://schemas.microsoft.com/office/drawing/2014/main" xmlns="" id="{25DDF93F-BC7D-4974-B189-8887C4BFA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08063" y="25842913"/>
            <a:ext cx="18722976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/>
              <a:t>MATERIAL E MÉTODOS</a:t>
            </a:r>
            <a:endParaRPr lang="pt-BR" altLang="pt-BR" sz="6000" b="1"/>
          </a:p>
        </p:txBody>
      </p:sp>
      <p:sp>
        <p:nvSpPr>
          <p:cNvPr id="2057" name="CaixaDeTexto 13">
            <a:extLst>
              <a:ext uri="{FF2B5EF4-FFF2-40B4-BE49-F238E27FC236}">
                <a16:creationId xmlns:a16="http://schemas.microsoft.com/office/drawing/2014/main" xmlns="" id="{AE5E7F93-2DB3-4E63-993B-036C036CB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963" y="38157150"/>
            <a:ext cx="187229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6000" b="1" dirty="0"/>
              <a:t>AGRADECIMENTO</a:t>
            </a:r>
            <a:endParaRPr lang="pt-BR" altLang="pt-BR" sz="6000" b="1" dirty="0"/>
          </a:p>
        </p:txBody>
      </p:sp>
      <p:pic>
        <p:nvPicPr>
          <p:cNvPr id="2" name="Picture 2" descr="C:\Users\ifmak\Desktop\WhatsApp Image 2024-11-08 at 17.30.00 - Copia.jpeg"/>
          <p:cNvPicPr>
            <a:picLocks noChangeAspect="1" noChangeArrowheads="1"/>
          </p:cNvPicPr>
          <p:nvPr/>
        </p:nvPicPr>
        <p:blipFill>
          <a:blip r:embed="rId4"/>
          <a:srcRect l="37931" t="19362" r="6034" b="45435"/>
          <a:stretch>
            <a:fillRect/>
          </a:stretch>
        </p:blipFill>
        <p:spPr bwMode="auto">
          <a:xfrm>
            <a:off x="12272935" y="1671497"/>
            <a:ext cx="9501254" cy="2923463"/>
          </a:xfrm>
          <a:prstGeom prst="rect">
            <a:avLst/>
          </a:prstGeom>
          <a:noFill/>
        </p:spPr>
      </p:pic>
      <p:pic>
        <p:nvPicPr>
          <p:cNvPr id="1027" name="Picture 3" descr="Imagem1"/>
          <p:cNvPicPr>
            <a:picLocks noChangeAspect="1" noChangeArrowheads="1"/>
          </p:cNvPicPr>
          <p:nvPr/>
        </p:nvPicPr>
        <p:blipFill>
          <a:blip r:embed="rId5"/>
          <a:srcRect l="26643" t="4579" b="24294"/>
          <a:stretch>
            <a:fillRect/>
          </a:stretch>
        </p:blipFill>
        <p:spPr bwMode="auto">
          <a:xfrm>
            <a:off x="25417527" y="2457316"/>
            <a:ext cx="5497058" cy="246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ifmak\Desktop\WhatsApp Image 2024-11-08 at 17.30.00 - Copia.jpeg"/>
          <p:cNvPicPr>
            <a:picLocks noChangeAspect="1" noChangeArrowheads="1"/>
          </p:cNvPicPr>
          <p:nvPr/>
        </p:nvPicPr>
        <p:blipFill>
          <a:blip r:embed="rId4"/>
          <a:srcRect l="8621" r="61207" b="33114"/>
          <a:stretch>
            <a:fillRect/>
          </a:stretch>
        </p:blipFill>
        <p:spPr bwMode="auto">
          <a:xfrm>
            <a:off x="8526093" y="1671497"/>
            <a:ext cx="3746842" cy="4068000"/>
          </a:xfrm>
          <a:prstGeom prst="rect">
            <a:avLst/>
          </a:prstGeom>
          <a:noFill/>
        </p:spPr>
      </p:pic>
      <p:pic>
        <p:nvPicPr>
          <p:cNvPr id="13" name="Picture 2" descr="C:\Users\ifmak\Desktop\WhatsApp Image 2024-11-08 at 17.30.00 - Copia.jpeg"/>
          <p:cNvPicPr>
            <a:picLocks noChangeAspect="1" noChangeArrowheads="1"/>
          </p:cNvPicPr>
          <p:nvPr/>
        </p:nvPicPr>
        <p:blipFill>
          <a:blip r:embed="rId4"/>
          <a:srcRect t="66886" r="926" b="1431"/>
          <a:stretch>
            <a:fillRect/>
          </a:stretch>
        </p:blipFill>
        <p:spPr bwMode="auto">
          <a:xfrm>
            <a:off x="12201497" y="4546262"/>
            <a:ext cx="9429816" cy="1197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34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Samuel</cp:lastModifiedBy>
  <cp:revision>18</cp:revision>
  <dcterms:created xsi:type="dcterms:W3CDTF">2016-02-19T00:11:43Z</dcterms:created>
  <dcterms:modified xsi:type="dcterms:W3CDTF">2024-11-26T15:41:07Z</dcterms:modified>
</cp:coreProperties>
</file>