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203150" cy="32404050"/>
  <p:notesSz cx="6858000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02B"/>
    <a:srgbClr val="F5F5F5"/>
    <a:srgbClr val="E5FAFB"/>
    <a:srgbClr val="D7F7F9"/>
    <a:srgbClr val="ACEDF2"/>
    <a:srgbClr val="0033CC"/>
    <a:srgbClr val="FF9966"/>
    <a:srgbClr val="0099FF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6944" autoAdjust="0"/>
  </p:normalViewPr>
  <p:slideViewPr>
    <p:cSldViewPr>
      <p:cViewPr>
        <p:scale>
          <a:sx n="25" d="100"/>
          <a:sy n="25" d="100"/>
        </p:scale>
        <p:origin x="2290" y="-739"/>
      </p:cViewPr>
      <p:guideLst>
        <p:guide orient="horz" pos="10206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F654714-B5AE-4380-AB3A-F23D58F593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2A97325-458F-469E-9653-0D474A3611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3415624-930E-4EDA-B465-691282246F8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7CE5DC0-787D-433A-AE3F-ADA0A25C312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fld id="{2DDF84BA-2DD7-4699-AC3D-77D8C8AD7F0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5828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9D302B9F-0217-4350-8D52-0C1F322907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0DFF67BD-4226-4543-A55F-D19BBEE7E6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1028">
            <a:extLst>
              <a:ext uri="{FF2B5EF4-FFF2-40B4-BE49-F238E27FC236}">
                <a16:creationId xmlns:a16="http://schemas.microsoft.com/office/drawing/2014/main" id="{FAC85196-7285-4494-8B75-11BD13FE68F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78025" y="763588"/>
            <a:ext cx="2903538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E27C985-D559-4F02-9B75-38A11EDA76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51388"/>
            <a:ext cx="50292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150" name="Rectangle 1030">
            <a:extLst>
              <a:ext uri="{FF2B5EF4-FFF2-40B4-BE49-F238E27FC236}">
                <a16:creationId xmlns:a16="http://schemas.microsoft.com/office/drawing/2014/main" id="{CB0CB0A0-98BA-4B43-B27D-3E4414A005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1" name="Rectangle 1031">
            <a:extLst>
              <a:ext uri="{FF2B5EF4-FFF2-40B4-BE49-F238E27FC236}">
                <a16:creationId xmlns:a16="http://schemas.microsoft.com/office/drawing/2014/main" id="{81629D34-9550-43BF-A7FC-0EB7F878FF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fld id="{F8AC9135-9B9C-41B4-A436-7CA6E27C995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17100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AC9135-9B9C-41B4-A436-7CA6E27C995E}" type="slidenum">
              <a:rPr lang="pt-BR" altLang="pt-BR" smtClean="0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938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0713" y="10066338"/>
            <a:ext cx="21421725" cy="6945312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79838" y="18362613"/>
            <a:ext cx="17643475" cy="82804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90962E-2384-496B-9988-5C1E37591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09569F-4522-4654-BF38-18C1822C2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A0C24C-F190-4C0E-A59A-4C8966081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18473-9DE4-4B70-A410-E9B03F95705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677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4AF126-E1B2-433D-91F1-978D462B58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6EC3F9-EED0-4AF3-8182-F4C1324B9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FE0082-A671-4FE4-938C-18578E6A2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F3929-830B-4E84-B403-4509693AD5C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079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957800" y="2879725"/>
            <a:ext cx="5354638" cy="2592387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890713" y="2879725"/>
            <a:ext cx="15914687" cy="2592387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1E0C93-2513-4EFE-B360-F9B865C14D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1A82D9-BF73-4DC7-A4F2-BCBEC43623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E9ADEB-D502-46A3-9098-5253FA59A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CAD89-7D93-4021-9E5B-A6FD833607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9168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B05621-FAD1-4040-9AEE-F96E8DCD47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79A8FA-D8B3-4B7D-B2FD-B11AECAA01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C6173B-4B4D-412B-9F2E-F3B16FF9CC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46EE1-DAB0-4222-B3C3-1029D14209A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8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0725" y="20823238"/>
            <a:ext cx="21423313" cy="64357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90725" y="13733463"/>
            <a:ext cx="21423313" cy="7089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7B7EA-AD6B-4AC9-A786-88B33738A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CFD583-268D-4A05-8E74-BE0BB8A2A6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8EDB6E-E8B6-4963-A205-BC60FAB93D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2DEF4-3CF8-4111-9AF1-6ADCE61523F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9888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890713" y="9361488"/>
            <a:ext cx="10634662" cy="1944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677775" y="9361488"/>
            <a:ext cx="10634663" cy="1944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E0067A-FB43-4A49-90E8-547A18D0C4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FDD3BE-E23C-4EEF-8AD4-205FD5506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1E2496-B8DE-4A7F-B0A4-53CB99D1E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6531E-8DB7-4043-9D01-9BED64C680B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839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475" y="1296988"/>
            <a:ext cx="2268220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0475" y="7253288"/>
            <a:ext cx="11134725" cy="3022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60475" y="10275888"/>
            <a:ext cx="11134725" cy="18670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2803188" y="7253288"/>
            <a:ext cx="11139487" cy="3022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2803188" y="10275888"/>
            <a:ext cx="11139487" cy="18670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52A519E-6DD4-4A80-9EAE-AB40DDD37D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655939A-56A8-4C51-8533-ECBC37BDE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265C260-4182-4A7D-9B40-EC6F144759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E80B3-D33A-407B-81EB-796073A4C25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0015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3F34068-CAE0-4160-BFB4-FB0BD62B9B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0585267-FF39-4618-BC5F-DC0DD49951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037671-52A0-49F3-A584-82833728F7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FC4D0-1D40-45E9-9B43-A2A05A37C5B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798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D4F6FE-9880-4351-9846-62C7E208BA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9C840F-F950-48EF-B486-4C2F9D1E26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FF06F2-FC34-43F4-841D-DFD4E22E0E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ABEE6A-B330-4F77-9150-D666DCB5EB1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749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475" y="1290638"/>
            <a:ext cx="8291513" cy="548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53613" y="1290638"/>
            <a:ext cx="14089062" cy="27655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60475" y="6780213"/>
            <a:ext cx="8291513" cy="2216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BE446B-7BCA-4B91-AE25-A683ADCE36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055FA5-AFF4-4519-A3FC-0F9D19AD8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297421-5B43-415B-AA5A-662AB90B0D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24332-D169-4096-B238-8BDEB710F59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166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40300" y="22682200"/>
            <a:ext cx="15120938" cy="2678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40300" y="2895600"/>
            <a:ext cx="15120938" cy="19442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40300" y="25360313"/>
            <a:ext cx="15120938" cy="3803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EA8FFF-875E-4176-8F1B-D37296E3B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61D69B-DE7C-4B2B-AF80-3A13D040F5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6F337B-4553-464E-BB36-6DDB5A868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18C87-9B50-4295-AAB4-1D2935CA7E8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802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081109A-C5C2-4EFB-B07C-34329F1E3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90713" y="2879725"/>
            <a:ext cx="214217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8606" tIns="154302" rIns="308606" bIns="1543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398F701-5D07-41F2-BA93-9C6BCE8D5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90713" y="9361488"/>
            <a:ext cx="21421725" cy="1944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470A33-5FD2-4306-A4C3-5A28F4C194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90713" y="29524325"/>
            <a:ext cx="524986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47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20F9EAC-1346-4125-8315-392EBE6FE8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0600" y="29524325"/>
            <a:ext cx="798195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47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257841B-89E6-439E-AB22-6DC9E37B91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2575" y="29524325"/>
            <a:ext cx="5249863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algn="r">
              <a:defRPr sz="4700">
                <a:latin typeface="Times New Roman" panose="02020603050405020304" pitchFamily="18" charset="0"/>
              </a:defRPr>
            </a:lvl1pPr>
          </a:lstStyle>
          <a:p>
            <a:fld id="{95FEFE49-B424-4077-A35B-6F1CAE30678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2pPr>
      <a:lvl3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3pPr>
      <a:lvl4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4pPr>
      <a:lvl5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5pPr>
      <a:lvl6pPr marL="457200"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6pPr>
      <a:lvl7pPr marL="914400"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7pPr>
      <a:lvl8pPr marL="1371600"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8pPr>
      <a:lvl9pPr marL="1828800"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9pPr>
    </p:titleStyle>
    <p:bodyStyle>
      <a:lvl1pPr marL="1157288" indent="-1157288" algn="l" defTabSz="3086100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  <a:ea typeface="+mn-ea"/>
          <a:cs typeface="+mn-cs"/>
        </a:defRPr>
      </a:lvl1pPr>
      <a:lvl2pPr marL="2506663" indent="-963613" algn="l" defTabSz="3086100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2pPr>
      <a:lvl3pPr marL="3857625" indent="-771525" algn="l" defTabSz="3086100" rtl="0" eaLnBrk="0" fontAlgn="base" hangingPunct="0">
        <a:spcBef>
          <a:spcPct val="20000"/>
        </a:spcBef>
        <a:spcAft>
          <a:spcPct val="0"/>
        </a:spcAft>
        <a:buChar char="•"/>
        <a:defRPr sz="8100">
          <a:solidFill>
            <a:schemeClr val="tx1"/>
          </a:solidFill>
          <a:latin typeface="+mn-lt"/>
        </a:defRPr>
      </a:lvl3pPr>
      <a:lvl4pPr marL="5400675" indent="-771525" algn="l" defTabSz="3086100" rtl="0" eaLnBrk="0" fontAlgn="base" hangingPunct="0">
        <a:spcBef>
          <a:spcPct val="20000"/>
        </a:spcBef>
        <a:spcAft>
          <a:spcPct val="0"/>
        </a:spcAft>
        <a:buChar char="–"/>
        <a:defRPr sz="6700">
          <a:solidFill>
            <a:schemeClr val="tx1"/>
          </a:solidFill>
          <a:latin typeface="+mn-lt"/>
        </a:defRPr>
      </a:lvl4pPr>
      <a:lvl5pPr marL="69437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5pPr>
      <a:lvl6pPr marL="74009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6pPr>
      <a:lvl7pPr marL="78581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7pPr>
      <a:lvl8pPr marL="83153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8pPr>
      <a:lvl9pPr marL="87725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13DAB11-E93D-4B01-0B4B-B56654228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365"/>
            <a:ext cx="25203150" cy="4300112"/>
          </a:xfrm>
          <a:prstGeom prst="rect">
            <a:avLst/>
          </a:prstGeom>
        </p:spPr>
      </p:pic>
      <p:sp>
        <p:nvSpPr>
          <p:cNvPr id="4099" name="Text Box 105">
            <a:extLst>
              <a:ext uri="{FF2B5EF4-FFF2-40B4-BE49-F238E27FC236}">
                <a16:creationId xmlns:a16="http://schemas.microsoft.com/office/drawing/2014/main" id="{418D482C-3797-4F3C-AB3F-7A6A6AD4D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383" y="6136695"/>
            <a:ext cx="13969341" cy="456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Autor(a)</a:t>
            </a:r>
            <a:r>
              <a:rPr lang="pt-BR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; Autor(a)</a:t>
            </a:r>
            <a:r>
              <a:rPr lang="pt-BR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; Autor(a)</a:t>
            </a:r>
            <a:r>
              <a:rPr lang="pt-BR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... (Fonte Arial)</a:t>
            </a:r>
            <a:endParaRPr lang="pt-BR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107">
            <a:extLst>
              <a:ext uri="{FF2B5EF4-FFF2-40B4-BE49-F238E27FC236}">
                <a16:creationId xmlns:a16="http://schemas.microsoft.com/office/drawing/2014/main" id="{878F8069-0931-4FB1-8271-563BA6E75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9405" y="6696317"/>
            <a:ext cx="12817847" cy="42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 anchor="ctr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altLang="pt-BR" sz="2200" dirty="0">
                <a:latin typeface="Arial" panose="020B0604020202020204" pitchFamily="34" charset="0"/>
              </a:rPr>
              <a:t>Instituição de filiação; </a:t>
            </a:r>
            <a:r>
              <a:rPr lang="pt-BR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altLang="pt-BR" sz="2200" dirty="0">
                <a:latin typeface="Arial" panose="020B0604020202020204" pitchFamily="34" charset="0"/>
              </a:rPr>
              <a:t>Instituição de filiação; </a:t>
            </a:r>
            <a:r>
              <a:rPr lang="pt-BR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pt-BR" altLang="pt-BR" sz="2200" dirty="0">
                <a:latin typeface="Arial" panose="020B0604020202020204" pitchFamily="34" charset="0"/>
              </a:rPr>
              <a:t>Instituição de filiação ... </a:t>
            </a:r>
          </a:p>
        </p:txBody>
      </p:sp>
      <p:sp>
        <p:nvSpPr>
          <p:cNvPr id="4102" name="Text Box 1622">
            <a:extLst>
              <a:ext uri="{FF2B5EF4-FFF2-40B4-BE49-F238E27FC236}">
                <a16:creationId xmlns:a16="http://schemas.microsoft.com/office/drawing/2014/main" id="{F97000F9-646C-4AA3-9FDE-2294622FE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029" y="12834257"/>
            <a:ext cx="11418434" cy="520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386" tIns="43192" rIns="86386" bIns="43192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pt-BR" sz="2200" b="1">
              <a:latin typeface="Arial" panose="020B0604020202020204" pitchFamily="34" charset="0"/>
            </a:endParaRPr>
          </a:p>
        </p:txBody>
      </p:sp>
      <p:sp>
        <p:nvSpPr>
          <p:cNvPr id="4106" name="Text Box 1630">
            <a:extLst>
              <a:ext uri="{FF2B5EF4-FFF2-40B4-BE49-F238E27FC236}">
                <a16:creationId xmlns:a16="http://schemas.microsoft.com/office/drawing/2014/main" id="{E9BCA7AC-EFE7-4013-8CEA-63E08E9AF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25184100"/>
            <a:ext cx="1172527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517" tIns="32758" rIns="65517" bIns="3275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07" name="Text Box 1631">
            <a:extLst>
              <a:ext uri="{FF2B5EF4-FFF2-40B4-BE49-F238E27FC236}">
                <a16:creationId xmlns:a16="http://schemas.microsoft.com/office/drawing/2014/main" id="{6124AA91-802C-4766-917C-68B41CD59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913" y="25234900"/>
            <a:ext cx="1156811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517" tIns="32758" rIns="65517" bIns="3275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08" name="Text Box 1632">
            <a:extLst>
              <a:ext uri="{FF2B5EF4-FFF2-40B4-BE49-F238E27FC236}">
                <a16:creationId xmlns:a16="http://schemas.microsoft.com/office/drawing/2014/main" id="{2334A09E-B5D4-452B-9E11-3A809501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9063950"/>
            <a:ext cx="13335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517" tIns="32758" rIns="65517" bIns="3275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09" name="Text Box 1633">
            <a:extLst>
              <a:ext uri="{FF2B5EF4-FFF2-40B4-BE49-F238E27FC236}">
                <a16:creationId xmlns:a16="http://schemas.microsoft.com/office/drawing/2014/main" id="{B8A27D97-A5F9-4574-84AB-8C49BAEBA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" y="25234900"/>
            <a:ext cx="947578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517" tIns="32758" rIns="65517" bIns="3275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10" name="Text Box 1636">
            <a:extLst>
              <a:ext uri="{FF2B5EF4-FFF2-40B4-BE49-F238E27FC236}">
                <a16:creationId xmlns:a16="http://schemas.microsoft.com/office/drawing/2014/main" id="{5EC2167B-3DFB-4391-9747-1DA98A7CF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27111325"/>
            <a:ext cx="10358437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330" tIns="34665" rIns="69330" bIns="34665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11" name="Text Box 1640">
            <a:extLst>
              <a:ext uri="{FF2B5EF4-FFF2-40B4-BE49-F238E27FC236}">
                <a16:creationId xmlns:a16="http://schemas.microsoft.com/office/drawing/2014/main" id="{847AA3A7-BD9A-4EEC-B9A1-395B77322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383" y="7238400"/>
            <a:ext cx="13969341" cy="40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498" tIns="32748" rIns="65498" bIns="3274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2200" b="1" dirty="0">
                <a:latin typeface="Arial" panose="020B0604020202020204" pitchFamily="34" charset="0"/>
              </a:rPr>
              <a:t>E-mail: </a:t>
            </a:r>
            <a:r>
              <a:rPr lang="pt-BR" altLang="pt-BR" sz="2200" dirty="0">
                <a:latin typeface="Arial" panose="020B0604020202020204" pitchFamily="34" charset="0"/>
              </a:rPr>
              <a:t>Fonte Arial</a:t>
            </a:r>
          </a:p>
        </p:txBody>
      </p:sp>
      <p:sp>
        <p:nvSpPr>
          <p:cNvPr id="4113" name="Rectangle 1721">
            <a:extLst>
              <a:ext uri="{FF2B5EF4-FFF2-40B4-BE49-F238E27FC236}">
                <a16:creationId xmlns:a16="http://schemas.microsoft.com/office/drawing/2014/main" id="{8567DA29-BB0D-45E1-8A17-5D2B221FF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6463" y="14844713"/>
            <a:ext cx="252031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pt-BR" altLang="pt-BR" sz="2000">
              <a:latin typeface="Arial" panose="020B0604020202020204" pitchFamily="34" charset="0"/>
            </a:endParaRPr>
          </a:p>
        </p:txBody>
      </p:sp>
      <p:sp>
        <p:nvSpPr>
          <p:cNvPr id="4115" name="Text Box 107">
            <a:extLst>
              <a:ext uri="{FF2B5EF4-FFF2-40B4-BE49-F238E27FC236}">
                <a16:creationId xmlns:a16="http://schemas.microsoft.com/office/drawing/2014/main" id="{D75C3843-DE3D-46C5-934F-51154850C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31" y="16439981"/>
            <a:ext cx="11858625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602B"/>
                </a:solidFill>
                <a:latin typeface="Arial" panose="020B0604020202020204" pitchFamily="34" charset="0"/>
              </a:rPr>
              <a:t>OBJETIVOS</a:t>
            </a:r>
          </a:p>
        </p:txBody>
      </p:sp>
      <p:sp>
        <p:nvSpPr>
          <p:cNvPr id="4116" name="Text Box 107">
            <a:extLst>
              <a:ext uri="{FF2B5EF4-FFF2-40B4-BE49-F238E27FC236}">
                <a16:creationId xmlns:a16="http://schemas.microsoft.com/office/drawing/2014/main" id="{30183A32-7B02-49A2-8052-D37D84DAE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00" y="22939775"/>
            <a:ext cx="11607800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602B"/>
                </a:solidFill>
                <a:latin typeface="Arial" panose="020B0604020202020204" pitchFamily="34" charset="0"/>
              </a:rPr>
              <a:t>MATERIAL E MÉTODO</a:t>
            </a:r>
          </a:p>
        </p:txBody>
      </p:sp>
      <p:sp>
        <p:nvSpPr>
          <p:cNvPr id="4117" name="Text Box 107">
            <a:extLst>
              <a:ext uri="{FF2B5EF4-FFF2-40B4-BE49-F238E27FC236}">
                <a16:creationId xmlns:a16="http://schemas.microsoft.com/office/drawing/2014/main" id="{82CA49CF-668C-4051-AFCD-CF1FD1C49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28" y="9717708"/>
            <a:ext cx="12001500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602B"/>
                </a:solidFill>
                <a:latin typeface="Arial" panose="020B0604020202020204" pitchFamily="34" charset="0"/>
              </a:rPr>
              <a:t>INTRODUÇÃO</a:t>
            </a:r>
          </a:p>
        </p:txBody>
      </p:sp>
      <p:sp>
        <p:nvSpPr>
          <p:cNvPr id="4118" name="Text Box 107">
            <a:extLst>
              <a:ext uri="{FF2B5EF4-FFF2-40B4-BE49-F238E27FC236}">
                <a16:creationId xmlns:a16="http://schemas.microsoft.com/office/drawing/2014/main" id="{23EE000F-FE92-4766-AB7B-B1B38AAAF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5180" y="9458638"/>
            <a:ext cx="11393488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602B"/>
                </a:solidFill>
                <a:latin typeface="Arial" panose="020B0604020202020204" pitchFamily="34" charset="0"/>
              </a:rPr>
              <a:t>RESULTADOS E DISCUSSÃO</a:t>
            </a:r>
          </a:p>
        </p:txBody>
      </p:sp>
      <p:sp>
        <p:nvSpPr>
          <p:cNvPr id="4119" name="Text Box 107">
            <a:extLst>
              <a:ext uri="{FF2B5EF4-FFF2-40B4-BE49-F238E27FC236}">
                <a16:creationId xmlns:a16="http://schemas.microsoft.com/office/drawing/2014/main" id="{084184BC-C366-412A-8DDA-B2012F81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5743" y="22394713"/>
            <a:ext cx="11233024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602B"/>
                </a:solidFill>
                <a:latin typeface="Arial" panose="020B0604020202020204" pitchFamily="34" charset="0"/>
              </a:rPr>
              <a:t>CONCLUSÕES </a:t>
            </a:r>
          </a:p>
        </p:txBody>
      </p:sp>
      <p:sp>
        <p:nvSpPr>
          <p:cNvPr id="4120" name="Text Box 107">
            <a:extLst>
              <a:ext uri="{FF2B5EF4-FFF2-40B4-BE49-F238E27FC236}">
                <a16:creationId xmlns:a16="http://schemas.microsoft.com/office/drawing/2014/main" id="{8C78788F-39EF-46F4-870B-0CD34324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5743" y="28742078"/>
            <a:ext cx="11387138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602B"/>
                </a:solidFill>
                <a:latin typeface="Arial" panose="020B0604020202020204" pitchFamily="34" charset="0"/>
              </a:rPr>
              <a:t>REFERÊNCIAS</a:t>
            </a:r>
          </a:p>
        </p:txBody>
      </p:sp>
      <p:cxnSp>
        <p:nvCxnSpPr>
          <p:cNvPr id="4124" name="Conector reto 2">
            <a:extLst>
              <a:ext uri="{FF2B5EF4-FFF2-40B4-BE49-F238E27FC236}">
                <a16:creationId xmlns:a16="http://schemas.microsoft.com/office/drawing/2014/main" id="{9F949AC3-FE2A-4E6B-860E-A38E8713DCD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864306" y="9505281"/>
            <a:ext cx="0" cy="22394488"/>
          </a:xfrm>
          <a:prstGeom prst="line">
            <a:avLst/>
          </a:prstGeom>
          <a:noFill/>
          <a:ln w="9525" algn="ctr">
            <a:solidFill>
              <a:srgbClr val="00602B"/>
            </a:solidFill>
            <a:round/>
            <a:headEnd/>
            <a:tailEnd/>
          </a:ln>
        </p:spPr>
      </p:cxnSp>
      <p:sp>
        <p:nvSpPr>
          <p:cNvPr id="3" name="CaixaDeTexto 2"/>
          <p:cNvSpPr txBox="1"/>
          <p:nvPr/>
        </p:nvSpPr>
        <p:spPr>
          <a:xfrm>
            <a:off x="8997843" y="4866830"/>
            <a:ext cx="6502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/>
              <a:t>Título: subtítulo (Fonte Arial)</a:t>
            </a:r>
            <a:endParaRPr lang="pt-BR" sz="3600" b="1" dirty="0">
              <a:effectLst/>
            </a:endParaRPr>
          </a:p>
        </p:txBody>
      </p:sp>
      <p:sp>
        <p:nvSpPr>
          <p:cNvPr id="40" name="Text Box 107">
            <a:extLst>
              <a:ext uri="{FF2B5EF4-FFF2-40B4-BE49-F238E27FC236}">
                <a16:creationId xmlns:a16="http://schemas.microsoft.com/office/drawing/2014/main" id="{82CA49CF-668C-4051-AFCD-CF1FD1C49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10493846"/>
            <a:ext cx="12001500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Fonte Arial</a:t>
            </a:r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107">
            <a:extLst>
              <a:ext uri="{FF2B5EF4-FFF2-40B4-BE49-F238E27FC236}">
                <a16:creationId xmlns:a16="http://schemas.microsoft.com/office/drawing/2014/main" id="{D75C3843-DE3D-46C5-934F-51154850C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17063941"/>
            <a:ext cx="11858625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Fonte Arial</a:t>
            </a:r>
            <a:endParaRPr lang="pt-BR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107">
            <a:extLst>
              <a:ext uri="{FF2B5EF4-FFF2-40B4-BE49-F238E27FC236}">
                <a16:creationId xmlns:a16="http://schemas.microsoft.com/office/drawing/2014/main" id="{084184BC-C366-412A-8DDA-B2012F81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5743" y="23020542"/>
            <a:ext cx="11207623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Fonte Arial</a:t>
            </a:r>
            <a:endParaRPr lang="pt-BR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107">
            <a:extLst>
              <a:ext uri="{FF2B5EF4-FFF2-40B4-BE49-F238E27FC236}">
                <a16:creationId xmlns:a16="http://schemas.microsoft.com/office/drawing/2014/main" id="{8C78788F-39EF-46F4-870B-0CD34324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5743" y="29332613"/>
            <a:ext cx="11322050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Fonte Arial</a:t>
            </a:r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07">
            <a:extLst>
              <a:ext uri="{FF2B5EF4-FFF2-40B4-BE49-F238E27FC236}">
                <a16:creationId xmlns:a16="http://schemas.microsoft.com/office/drawing/2014/main" id="{084184BC-C366-412A-8DDA-B2012F81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92" y="23528219"/>
            <a:ext cx="11853339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Fonte Arial</a:t>
            </a:r>
            <a:endParaRPr lang="pt-BR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8636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8636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6534</TotalTime>
  <Words>69</Words>
  <Application>Microsoft Office PowerPoint</Application>
  <PresentationFormat>Personalizar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Estrutura padrão</vt:lpstr>
      <vt:lpstr>Apresentação do PowerPoint</vt:lpstr>
    </vt:vector>
  </TitlesOfParts>
  <Company>UFMG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Campos</dc:creator>
  <cp:lastModifiedBy>Anderson Costa</cp:lastModifiedBy>
  <cp:revision>323</cp:revision>
  <cp:lastPrinted>2019-10-31T12:46:50Z</cp:lastPrinted>
  <dcterms:created xsi:type="dcterms:W3CDTF">1999-09-09T17:14:38Z</dcterms:created>
  <dcterms:modified xsi:type="dcterms:W3CDTF">2023-09-15T02:43:16Z</dcterms:modified>
</cp:coreProperties>
</file>