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78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B38B6-1FA6-4CAC-B377-CF82845D6C93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FD84D-066E-44B8-A8A2-E132D93CD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696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3F514-3818-4CEF-8B01-184FA7E86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441B47-B959-45D7-A953-7C6C20769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4FD20A-A7EC-40F3-92A5-FCC262B48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9D65-A098-48C8-9F3E-0673CCC8CB64}" type="datetime1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C49DBE-99FE-4795-B674-CE133ACE7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96DE90-C65C-45D9-A649-D669379CB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46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BB7722-08DF-4FFB-B4BF-877EC8579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7E035C7-B9D0-43E0-A6B5-5EA19ADF6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AC6428-E77F-4695-B41C-DB7CA2191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443-D451-4E56-892E-A38651F888A8}" type="datetime1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0F8021-D0E8-4014-A228-3E8E57FC6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8444A7-8A2B-41BF-A7C4-96B5DF65F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04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571CA2-F7D9-4501-B96C-6E192A0E6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3E60CD0-0D87-4A2F-9399-D88F5B631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B6ABAE-18E9-43B0-AE0C-F1FDB7126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8B33-4DFE-4086-BBFD-4AF045FAD762}" type="datetime1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57BB34-386C-44F8-B9BB-828B51678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4C5651-D704-4B0D-BAEC-F93CBF24C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31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1CDD1-F065-4020-BD48-79D809C2E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C4DFC8-8A95-4518-9D02-9E51BEB21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981DBD-92A3-4ED5-AD5E-F4D81D15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3E14-1EDB-4BA3-9CBB-9ED132F3CC0D}" type="datetime1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FC9669-7C12-4A60-9159-402F4BF1B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D4AD0E-03BB-4D7D-886A-FE1E0A0B2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88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4DCFF-C38B-498F-821B-C5AD2D5B7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155164-D789-41CD-A4D6-FF00043DA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39DA96-231B-4983-86BB-C1F0605F2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DFA2-E19A-44A2-9992-B50F98214F66}" type="datetime1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265804-E02C-407C-82E4-46A68000E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C8407F-5D01-405C-8AE8-3C9A4250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20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BA7E3-5E1A-4416-B50B-A604DAA47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74F125-7FD4-4F13-B768-8C7033E7E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AE5BE5D-2085-48A5-A809-00804042E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2C71E38-567C-421F-BF8D-9CA092BB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1DE5-618A-42F8-ACA0-503FBB975788}" type="datetime1">
              <a:rPr lang="pt-BR" smtClean="0"/>
              <a:t>12/06/2024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AF5F2F-D9A1-44C3-8D1D-744952C4B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8E3E44E-9D91-4AC1-9C5B-664C60ACB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13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BE7E0-B0AB-41B5-8B67-DBBEF3AFD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95517C-3DBC-4AEC-BFA7-D3700CED3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47A27CC-4104-4800-ACB6-FA82813FC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000945F-1682-41FD-B06A-EF7438523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E4D499E-2A7F-47C9-A956-90C06026BA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EE7D9DC-8FF5-45EF-9F4C-DF569A3CC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8758-C4BD-4447-835A-E27647EF2A25}" type="datetime1">
              <a:rPr lang="pt-BR" smtClean="0"/>
              <a:t>12/06/2024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5718279-C835-49FB-9572-14CD23C9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1A4EE39-3C07-472E-9FC1-3CF733814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3284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6A95A-C4E5-47DF-A58A-FE4D210CB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17E3907-5D05-4C82-8755-01629FDAE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70E6-4721-4E5E-BFC9-9B6B52CDBC27}" type="datetime1">
              <a:rPr lang="pt-BR" smtClean="0"/>
              <a:t>12/06/2024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01200C7-111D-4753-85D5-901E6570E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6567FB8-0B8D-4860-B4F6-8C88B695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659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11D5E4-BE55-4008-96D0-D31A5382D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D61C-487C-4668-B4B1-6ADDFE31FFB9}" type="datetime1">
              <a:rPr lang="pt-BR" smtClean="0"/>
              <a:t>12/06/2024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AAD166C-3442-4323-9A71-4207278F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69416D3-5A89-4492-9AB5-D4CFB47F1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75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B23354-49DF-4534-ADB4-07A2EE54C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CEB742-4AB7-462C-861A-A437B4845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A1FBD26-ADF9-4053-A2F8-2F0C89778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192ABA-AEA7-4A69-9230-43BF7287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C2BC-6B48-41F8-B791-E3BFDCCA6AC9}" type="datetime1">
              <a:rPr lang="pt-BR" smtClean="0"/>
              <a:t>12/06/2024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B839D2F-3D93-4765-9302-779A1466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C270BC7-3EA1-4B54-B44A-3A04859B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92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D48F7-B592-4922-A616-DE7FFCE95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0B4F555-E2AB-47C5-9EDD-50DADC308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E87FB2A-D17A-4645-A45A-85C89C1A5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0FFDA5-BE06-4624-810D-5CC66422F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7DA1-9B41-47E1-9A67-BFB49A068450}" type="datetime1">
              <a:rPr lang="pt-BR" smtClean="0"/>
              <a:t>12/06/2024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217F24A-D3A1-478A-82E6-00E76FCC7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9ACD37-7E76-4EC4-84C3-6888EE2A3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429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D9D9CDF-7059-48B2-A288-96992695E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DC6D29-3383-42A1-8311-0DC3ACD2B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1B5CA7-82C8-43D1-8165-74FA6F517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F1AF7-7109-445C-9B48-6C4284A7F997}" type="datetime1">
              <a:rPr lang="pt-BR" smtClean="0"/>
              <a:t>12/06/2024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044720-FAC1-4CF3-BD10-8F819F451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AF5131-1DCC-4BF4-8159-485AB5B04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8D40B-E380-4B5C-9D61-F6F42FE44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53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D413B1-88F2-4F1D-AD4F-E5C8329620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8000" dirty="0">
                <a:latin typeface="Tw Cen MT" panose="020B0602020104020603" pitchFamily="34" charset="0"/>
              </a:rPr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029DA4-3DEE-4926-A0E0-9F9B47E8EC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latin typeface="Tw Cen MT Condensed" panose="020B0606020104020203" pitchFamily="34" charset="0"/>
              </a:rPr>
              <a:t>AUTORES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AD086BF-029B-41A7-857F-742AA49A62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00" b="32948"/>
          <a:stretch/>
        </p:blipFill>
        <p:spPr>
          <a:xfrm>
            <a:off x="4365047" y="368788"/>
            <a:ext cx="3461906" cy="115117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84345790-CB71-461B-8BD2-53E41B9584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92" t="6143" r="31591" b="66863"/>
          <a:stretch/>
        </p:blipFill>
        <p:spPr>
          <a:xfrm>
            <a:off x="3043796" y="119822"/>
            <a:ext cx="1880503" cy="149233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7E8B0F1C-577E-4C3E-AC21-E9C31C32BD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657" b="533"/>
          <a:stretch/>
        </p:blipFill>
        <p:spPr>
          <a:xfrm>
            <a:off x="4118480" y="6004846"/>
            <a:ext cx="3955040" cy="823060"/>
          </a:xfrm>
          <a:prstGeom prst="rect">
            <a:avLst/>
          </a:prstGeom>
        </p:spPr>
      </p:pic>
      <p:sp>
        <p:nvSpPr>
          <p:cNvPr id="11" name="Triângulo isósceles 10">
            <a:extLst>
              <a:ext uri="{FF2B5EF4-FFF2-40B4-BE49-F238E27FC236}">
                <a16:creationId xmlns:a16="http://schemas.microsoft.com/office/drawing/2014/main" id="{30B1F801-8290-4C1A-B941-2D888141CFC1}"/>
              </a:ext>
            </a:extLst>
          </p:cNvPr>
          <p:cNvSpPr/>
          <p:nvPr/>
        </p:nvSpPr>
        <p:spPr>
          <a:xfrm>
            <a:off x="-762000" y="-98227"/>
            <a:ext cx="1524000" cy="6956227"/>
          </a:xfrm>
          <a:prstGeom prst="triangle">
            <a:avLst/>
          </a:prstGeom>
          <a:solidFill>
            <a:srgbClr val="00206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riângulo isósceles 11">
            <a:extLst>
              <a:ext uri="{FF2B5EF4-FFF2-40B4-BE49-F238E27FC236}">
                <a16:creationId xmlns:a16="http://schemas.microsoft.com/office/drawing/2014/main" id="{C7521411-73DE-4CA3-B7AA-A67A9D169CEA}"/>
              </a:ext>
            </a:extLst>
          </p:cNvPr>
          <p:cNvSpPr/>
          <p:nvPr/>
        </p:nvSpPr>
        <p:spPr>
          <a:xfrm rot="10800000">
            <a:off x="11415713" y="0"/>
            <a:ext cx="1524000" cy="6956227"/>
          </a:xfrm>
          <a:prstGeom prst="triangle">
            <a:avLst/>
          </a:prstGeom>
          <a:solidFill>
            <a:srgbClr val="002060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59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A1A5AB-28AB-4639-A74B-3C91CDC35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>
              <a:latin typeface="Tw Cen MT Condensed" panose="020B0606020104020203" pitchFamily="34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C58BA97-AF2E-4C0A-9A9C-D7DA1C2A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2</a:t>
            </a:fld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BC80FD7C-2ECC-43F2-AB40-2A689538CB39}"/>
              </a:ext>
            </a:extLst>
          </p:cNvPr>
          <p:cNvSpPr/>
          <p:nvPr/>
        </p:nvSpPr>
        <p:spPr>
          <a:xfrm>
            <a:off x="193963" y="85292"/>
            <a:ext cx="2230581" cy="722860"/>
          </a:xfrm>
          <a:custGeom>
            <a:avLst/>
            <a:gdLst>
              <a:gd name="connsiteX0" fmla="*/ 0 w 1911927"/>
              <a:gd name="connsiteY0" fmla="*/ 99293 h 595745"/>
              <a:gd name="connsiteX1" fmla="*/ 99293 w 1911927"/>
              <a:gd name="connsiteY1" fmla="*/ 0 h 595745"/>
              <a:gd name="connsiteX2" fmla="*/ 1812634 w 1911927"/>
              <a:gd name="connsiteY2" fmla="*/ 0 h 595745"/>
              <a:gd name="connsiteX3" fmla="*/ 1911927 w 1911927"/>
              <a:gd name="connsiteY3" fmla="*/ 99293 h 595745"/>
              <a:gd name="connsiteX4" fmla="*/ 1911927 w 1911927"/>
              <a:gd name="connsiteY4" fmla="*/ 496452 h 595745"/>
              <a:gd name="connsiteX5" fmla="*/ 1812634 w 1911927"/>
              <a:gd name="connsiteY5" fmla="*/ 595745 h 595745"/>
              <a:gd name="connsiteX6" fmla="*/ 99293 w 1911927"/>
              <a:gd name="connsiteY6" fmla="*/ 595745 h 595745"/>
              <a:gd name="connsiteX7" fmla="*/ 0 w 1911927"/>
              <a:gd name="connsiteY7" fmla="*/ 496452 h 595745"/>
              <a:gd name="connsiteX8" fmla="*/ 0 w 1911927"/>
              <a:gd name="connsiteY8" fmla="*/ 99293 h 595745"/>
              <a:gd name="connsiteX0" fmla="*/ 0 w 1911927"/>
              <a:gd name="connsiteY0" fmla="*/ 99293 h 689616"/>
              <a:gd name="connsiteX1" fmla="*/ 99293 w 1911927"/>
              <a:gd name="connsiteY1" fmla="*/ 0 h 689616"/>
              <a:gd name="connsiteX2" fmla="*/ 1812634 w 1911927"/>
              <a:gd name="connsiteY2" fmla="*/ 0 h 689616"/>
              <a:gd name="connsiteX3" fmla="*/ 1911927 w 1911927"/>
              <a:gd name="connsiteY3" fmla="*/ 99293 h 689616"/>
              <a:gd name="connsiteX4" fmla="*/ 1911927 w 1911927"/>
              <a:gd name="connsiteY4" fmla="*/ 496452 h 689616"/>
              <a:gd name="connsiteX5" fmla="*/ 1812634 w 1911927"/>
              <a:gd name="connsiteY5" fmla="*/ 595745 h 689616"/>
              <a:gd name="connsiteX6" fmla="*/ 99293 w 1911927"/>
              <a:gd name="connsiteY6" fmla="*/ 595745 h 689616"/>
              <a:gd name="connsiteX7" fmla="*/ 0 w 1911927"/>
              <a:gd name="connsiteY7" fmla="*/ 676561 h 689616"/>
              <a:gd name="connsiteX8" fmla="*/ 0 w 1911927"/>
              <a:gd name="connsiteY8" fmla="*/ 99293 h 689616"/>
              <a:gd name="connsiteX0" fmla="*/ 0 w 1925782"/>
              <a:gd name="connsiteY0" fmla="*/ 132537 h 722860"/>
              <a:gd name="connsiteX1" fmla="*/ 99293 w 1925782"/>
              <a:gd name="connsiteY1" fmla="*/ 33244 h 722860"/>
              <a:gd name="connsiteX2" fmla="*/ 1812634 w 1925782"/>
              <a:gd name="connsiteY2" fmla="*/ 33244 h 722860"/>
              <a:gd name="connsiteX3" fmla="*/ 1925782 w 1925782"/>
              <a:gd name="connsiteY3" fmla="*/ 21701 h 722860"/>
              <a:gd name="connsiteX4" fmla="*/ 1911927 w 1925782"/>
              <a:gd name="connsiteY4" fmla="*/ 529696 h 722860"/>
              <a:gd name="connsiteX5" fmla="*/ 1812634 w 1925782"/>
              <a:gd name="connsiteY5" fmla="*/ 628989 h 722860"/>
              <a:gd name="connsiteX6" fmla="*/ 99293 w 1925782"/>
              <a:gd name="connsiteY6" fmla="*/ 628989 h 722860"/>
              <a:gd name="connsiteX7" fmla="*/ 0 w 1925782"/>
              <a:gd name="connsiteY7" fmla="*/ 709805 h 722860"/>
              <a:gd name="connsiteX8" fmla="*/ 0 w 1925782"/>
              <a:gd name="connsiteY8" fmla="*/ 132537 h 72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5782" h="722860">
                <a:moveTo>
                  <a:pt x="0" y="132537"/>
                </a:moveTo>
                <a:cubicBezTo>
                  <a:pt x="0" y="77699"/>
                  <a:pt x="44455" y="33244"/>
                  <a:pt x="99293" y="33244"/>
                </a:cubicBezTo>
                <a:lnTo>
                  <a:pt x="1812634" y="33244"/>
                </a:lnTo>
                <a:cubicBezTo>
                  <a:pt x="1867472" y="33244"/>
                  <a:pt x="1925782" y="-33137"/>
                  <a:pt x="1925782" y="21701"/>
                </a:cubicBezTo>
                <a:lnTo>
                  <a:pt x="1911927" y="529696"/>
                </a:lnTo>
                <a:cubicBezTo>
                  <a:pt x="1911927" y="584534"/>
                  <a:pt x="1867472" y="628989"/>
                  <a:pt x="1812634" y="628989"/>
                </a:cubicBezTo>
                <a:lnTo>
                  <a:pt x="99293" y="628989"/>
                </a:lnTo>
                <a:cubicBezTo>
                  <a:pt x="44455" y="628989"/>
                  <a:pt x="0" y="764643"/>
                  <a:pt x="0" y="709805"/>
                </a:cubicBezTo>
                <a:lnTo>
                  <a:pt x="0" y="132537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ED9B047-BAD6-47D0-8B92-E7FBC57AF27A}"/>
              </a:ext>
            </a:extLst>
          </p:cNvPr>
          <p:cNvSpPr txBox="1"/>
          <p:nvPr/>
        </p:nvSpPr>
        <p:spPr>
          <a:xfrm>
            <a:off x="284017" y="219372"/>
            <a:ext cx="205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w Cen MT" panose="020B0602020104020603" pitchFamily="34" charset="0"/>
              </a:rPr>
              <a:t>INTRODUÇÃO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2E17586-5F60-5D18-003C-85704CCB8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952" y="219372"/>
            <a:ext cx="2604493" cy="96497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56B0DE7B-5F8D-938D-1866-8F30B9D9FA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" t="78657" r="3535" b="533"/>
          <a:stretch/>
        </p:blipFill>
        <p:spPr>
          <a:xfrm>
            <a:off x="7842700" y="198849"/>
            <a:ext cx="3933825" cy="89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00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A1A5AB-28AB-4639-A74B-3C91CDC35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>
              <a:latin typeface="Tw Cen MT Condensed" panose="020B0606020104020203" pitchFamily="34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C58BA97-AF2E-4C0A-9A9C-D7DA1C2A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3</a:t>
            </a:fld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BC80FD7C-2ECC-43F2-AB40-2A689538CB39}"/>
              </a:ext>
            </a:extLst>
          </p:cNvPr>
          <p:cNvSpPr/>
          <p:nvPr/>
        </p:nvSpPr>
        <p:spPr>
          <a:xfrm>
            <a:off x="193963" y="85292"/>
            <a:ext cx="2230581" cy="722860"/>
          </a:xfrm>
          <a:custGeom>
            <a:avLst/>
            <a:gdLst>
              <a:gd name="connsiteX0" fmla="*/ 0 w 1911927"/>
              <a:gd name="connsiteY0" fmla="*/ 99293 h 595745"/>
              <a:gd name="connsiteX1" fmla="*/ 99293 w 1911927"/>
              <a:gd name="connsiteY1" fmla="*/ 0 h 595745"/>
              <a:gd name="connsiteX2" fmla="*/ 1812634 w 1911927"/>
              <a:gd name="connsiteY2" fmla="*/ 0 h 595745"/>
              <a:gd name="connsiteX3" fmla="*/ 1911927 w 1911927"/>
              <a:gd name="connsiteY3" fmla="*/ 99293 h 595745"/>
              <a:gd name="connsiteX4" fmla="*/ 1911927 w 1911927"/>
              <a:gd name="connsiteY4" fmla="*/ 496452 h 595745"/>
              <a:gd name="connsiteX5" fmla="*/ 1812634 w 1911927"/>
              <a:gd name="connsiteY5" fmla="*/ 595745 h 595745"/>
              <a:gd name="connsiteX6" fmla="*/ 99293 w 1911927"/>
              <a:gd name="connsiteY6" fmla="*/ 595745 h 595745"/>
              <a:gd name="connsiteX7" fmla="*/ 0 w 1911927"/>
              <a:gd name="connsiteY7" fmla="*/ 496452 h 595745"/>
              <a:gd name="connsiteX8" fmla="*/ 0 w 1911927"/>
              <a:gd name="connsiteY8" fmla="*/ 99293 h 595745"/>
              <a:gd name="connsiteX0" fmla="*/ 0 w 1911927"/>
              <a:gd name="connsiteY0" fmla="*/ 99293 h 689616"/>
              <a:gd name="connsiteX1" fmla="*/ 99293 w 1911927"/>
              <a:gd name="connsiteY1" fmla="*/ 0 h 689616"/>
              <a:gd name="connsiteX2" fmla="*/ 1812634 w 1911927"/>
              <a:gd name="connsiteY2" fmla="*/ 0 h 689616"/>
              <a:gd name="connsiteX3" fmla="*/ 1911927 w 1911927"/>
              <a:gd name="connsiteY3" fmla="*/ 99293 h 689616"/>
              <a:gd name="connsiteX4" fmla="*/ 1911927 w 1911927"/>
              <a:gd name="connsiteY4" fmla="*/ 496452 h 689616"/>
              <a:gd name="connsiteX5" fmla="*/ 1812634 w 1911927"/>
              <a:gd name="connsiteY5" fmla="*/ 595745 h 689616"/>
              <a:gd name="connsiteX6" fmla="*/ 99293 w 1911927"/>
              <a:gd name="connsiteY6" fmla="*/ 595745 h 689616"/>
              <a:gd name="connsiteX7" fmla="*/ 0 w 1911927"/>
              <a:gd name="connsiteY7" fmla="*/ 676561 h 689616"/>
              <a:gd name="connsiteX8" fmla="*/ 0 w 1911927"/>
              <a:gd name="connsiteY8" fmla="*/ 99293 h 689616"/>
              <a:gd name="connsiteX0" fmla="*/ 0 w 1925782"/>
              <a:gd name="connsiteY0" fmla="*/ 132537 h 722860"/>
              <a:gd name="connsiteX1" fmla="*/ 99293 w 1925782"/>
              <a:gd name="connsiteY1" fmla="*/ 33244 h 722860"/>
              <a:gd name="connsiteX2" fmla="*/ 1812634 w 1925782"/>
              <a:gd name="connsiteY2" fmla="*/ 33244 h 722860"/>
              <a:gd name="connsiteX3" fmla="*/ 1925782 w 1925782"/>
              <a:gd name="connsiteY3" fmla="*/ 21701 h 722860"/>
              <a:gd name="connsiteX4" fmla="*/ 1911927 w 1925782"/>
              <a:gd name="connsiteY4" fmla="*/ 529696 h 722860"/>
              <a:gd name="connsiteX5" fmla="*/ 1812634 w 1925782"/>
              <a:gd name="connsiteY5" fmla="*/ 628989 h 722860"/>
              <a:gd name="connsiteX6" fmla="*/ 99293 w 1925782"/>
              <a:gd name="connsiteY6" fmla="*/ 628989 h 722860"/>
              <a:gd name="connsiteX7" fmla="*/ 0 w 1925782"/>
              <a:gd name="connsiteY7" fmla="*/ 709805 h 722860"/>
              <a:gd name="connsiteX8" fmla="*/ 0 w 1925782"/>
              <a:gd name="connsiteY8" fmla="*/ 132537 h 72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5782" h="722860">
                <a:moveTo>
                  <a:pt x="0" y="132537"/>
                </a:moveTo>
                <a:cubicBezTo>
                  <a:pt x="0" y="77699"/>
                  <a:pt x="44455" y="33244"/>
                  <a:pt x="99293" y="33244"/>
                </a:cubicBezTo>
                <a:lnTo>
                  <a:pt x="1812634" y="33244"/>
                </a:lnTo>
                <a:cubicBezTo>
                  <a:pt x="1867472" y="33244"/>
                  <a:pt x="1925782" y="-33137"/>
                  <a:pt x="1925782" y="21701"/>
                </a:cubicBezTo>
                <a:lnTo>
                  <a:pt x="1911927" y="529696"/>
                </a:lnTo>
                <a:cubicBezTo>
                  <a:pt x="1911927" y="584534"/>
                  <a:pt x="1867472" y="628989"/>
                  <a:pt x="1812634" y="628989"/>
                </a:cubicBezTo>
                <a:lnTo>
                  <a:pt x="99293" y="628989"/>
                </a:lnTo>
                <a:cubicBezTo>
                  <a:pt x="44455" y="628989"/>
                  <a:pt x="0" y="764643"/>
                  <a:pt x="0" y="709805"/>
                </a:cubicBezTo>
                <a:lnTo>
                  <a:pt x="0" y="132537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ED9B047-BAD6-47D0-8B92-E7FBC57AF27A}"/>
              </a:ext>
            </a:extLst>
          </p:cNvPr>
          <p:cNvSpPr txBox="1"/>
          <p:nvPr/>
        </p:nvSpPr>
        <p:spPr>
          <a:xfrm>
            <a:off x="284017" y="219372"/>
            <a:ext cx="205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w Cen MT" panose="020B0602020104020603" pitchFamily="34" charset="0"/>
              </a:rPr>
              <a:t>OBJETIVOS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61791BD-5A83-49E5-D741-8239FD560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952" y="219372"/>
            <a:ext cx="2604493" cy="96497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53DA966-A225-E50C-A7BD-5AF176A933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" t="78657" r="3535" b="533"/>
          <a:stretch/>
        </p:blipFill>
        <p:spPr>
          <a:xfrm>
            <a:off x="7842700" y="198849"/>
            <a:ext cx="3933825" cy="89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16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A1A5AB-28AB-4639-A74B-3C91CDC35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>
              <a:latin typeface="Tw Cen MT Condensed" panose="020B0606020104020203" pitchFamily="34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C58BA97-AF2E-4C0A-9A9C-D7DA1C2A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4</a:t>
            </a:fld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BC80FD7C-2ECC-43F2-AB40-2A689538CB39}"/>
              </a:ext>
            </a:extLst>
          </p:cNvPr>
          <p:cNvSpPr/>
          <p:nvPr/>
        </p:nvSpPr>
        <p:spPr>
          <a:xfrm>
            <a:off x="193963" y="85292"/>
            <a:ext cx="2230581" cy="722860"/>
          </a:xfrm>
          <a:custGeom>
            <a:avLst/>
            <a:gdLst>
              <a:gd name="connsiteX0" fmla="*/ 0 w 1911927"/>
              <a:gd name="connsiteY0" fmla="*/ 99293 h 595745"/>
              <a:gd name="connsiteX1" fmla="*/ 99293 w 1911927"/>
              <a:gd name="connsiteY1" fmla="*/ 0 h 595745"/>
              <a:gd name="connsiteX2" fmla="*/ 1812634 w 1911927"/>
              <a:gd name="connsiteY2" fmla="*/ 0 h 595745"/>
              <a:gd name="connsiteX3" fmla="*/ 1911927 w 1911927"/>
              <a:gd name="connsiteY3" fmla="*/ 99293 h 595745"/>
              <a:gd name="connsiteX4" fmla="*/ 1911927 w 1911927"/>
              <a:gd name="connsiteY4" fmla="*/ 496452 h 595745"/>
              <a:gd name="connsiteX5" fmla="*/ 1812634 w 1911927"/>
              <a:gd name="connsiteY5" fmla="*/ 595745 h 595745"/>
              <a:gd name="connsiteX6" fmla="*/ 99293 w 1911927"/>
              <a:gd name="connsiteY6" fmla="*/ 595745 h 595745"/>
              <a:gd name="connsiteX7" fmla="*/ 0 w 1911927"/>
              <a:gd name="connsiteY7" fmla="*/ 496452 h 595745"/>
              <a:gd name="connsiteX8" fmla="*/ 0 w 1911927"/>
              <a:gd name="connsiteY8" fmla="*/ 99293 h 595745"/>
              <a:gd name="connsiteX0" fmla="*/ 0 w 1911927"/>
              <a:gd name="connsiteY0" fmla="*/ 99293 h 689616"/>
              <a:gd name="connsiteX1" fmla="*/ 99293 w 1911927"/>
              <a:gd name="connsiteY1" fmla="*/ 0 h 689616"/>
              <a:gd name="connsiteX2" fmla="*/ 1812634 w 1911927"/>
              <a:gd name="connsiteY2" fmla="*/ 0 h 689616"/>
              <a:gd name="connsiteX3" fmla="*/ 1911927 w 1911927"/>
              <a:gd name="connsiteY3" fmla="*/ 99293 h 689616"/>
              <a:gd name="connsiteX4" fmla="*/ 1911927 w 1911927"/>
              <a:gd name="connsiteY4" fmla="*/ 496452 h 689616"/>
              <a:gd name="connsiteX5" fmla="*/ 1812634 w 1911927"/>
              <a:gd name="connsiteY5" fmla="*/ 595745 h 689616"/>
              <a:gd name="connsiteX6" fmla="*/ 99293 w 1911927"/>
              <a:gd name="connsiteY6" fmla="*/ 595745 h 689616"/>
              <a:gd name="connsiteX7" fmla="*/ 0 w 1911927"/>
              <a:gd name="connsiteY7" fmla="*/ 676561 h 689616"/>
              <a:gd name="connsiteX8" fmla="*/ 0 w 1911927"/>
              <a:gd name="connsiteY8" fmla="*/ 99293 h 689616"/>
              <a:gd name="connsiteX0" fmla="*/ 0 w 1925782"/>
              <a:gd name="connsiteY0" fmla="*/ 132537 h 722860"/>
              <a:gd name="connsiteX1" fmla="*/ 99293 w 1925782"/>
              <a:gd name="connsiteY1" fmla="*/ 33244 h 722860"/>
              <a:gd name="connsiteX2" fmla="*/ 1812634 w 1925782"/>
              <a:gd name="connsiteY2" fmla="*/ 33244 h 722860"/>
              <a:gd name="connsiteX3" fmla="*/ 1925782 w 1925782"/>
              <a:gd name="connsiteY3" fmla="*/ 21701 h 722860"/>
              <a:gd name="connsiteX4" fmla="*/ 1911927 w 1925782"/>
              <a:gd name="connsiteY4" fmla="*/ 529696 h 722860"/>
              <a:gd name="connsiteX5" fmla="*/ 1812634 w 1925782"/>
              <a:gd name="connsiteY5" fmla="*/ 628989 h 722860"/>
              <a:gd name="connsiteX6" fmla="*/ 99293 w 1925782"/>
              <a:gd name="connsiteY6" fmla="*/ 628989 h 722860"/>
              <a:gd name="connsiteX7" fmla="*/ 0 w 1925782"/>
              <a:gd name="connsiteY7" fmla="*/ 709805 h 722860"/>
              <a:gd name="connsiteX8" fmla="*/ 0 w 1925782"/>
              <a:gd name="connsiteY8" fmla="*/ 132537 h 72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5782" h="722860">
                <a:moveTo>
                  <a:pt x="0" y="132537"/>
                </a:moveTo>
                <a:cubicBezTo>
                  <a:pt x="0" y="77699"/>
                  <a:pt x="44455" y="33244"/>
                  <a:pt x="99293" y="33244"/>
                </a:cubicBezTo>
                <a:lnTo>
                  <a:pt x="1812634" y="33244"/>
                </a:lnTo>
                <a:cubicBezTo>
                  <a:pt x="1867472" y="33244"/>
                  <a:pt x="1925782" y="-33137"/>
                  <a:pt x="1925782" y="21701"/>
                </a:cubicBezTo>
                <a:lnTo>
                  <a:pt x="1911927" y="529696"/>
                </a:lnTo>
                <a:cubicBezTo>
                  <a:pt x="1911927" y="584534"/>
                  <a:pt x="1867472" y="628989"/>
                  <a:pt x="1812634" y="628989"/>
                </a:cubicBezTo>
                <a:lnTo>
                  <a:pt x="99293" y="628989"/>
                </a:lnTo>
                <a:cubicBezTo>
                  <a:pt x="44455" y="628989"/>
                  <a:pt x="0" y="764643"/>
                  <a:pt x="0" y="709805"/>
                </a:cubicBezTo>
                <a:lnTo>
                  <a:pt x="0" y="132537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ED9B047-BAD6-47D0-8B92-E7FBC57AF27A}"/>
              </a:ext>
            </a:extLst>
          </p:cNvPr>
          <p:cNvSpPr txBox="1"/>
          <p:nvPr/>
        </p:nvSpPr>
        <p:spPr>
          <a:xfrm>
            <a:off x="284017" y="219372"/>
            <a:ext cx="205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w Cen MT" panose="020B0602020104020603" pitchFamily="34" charset="0"/>
              </a:rPr>
              <a:t>MÉTODOS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A066FB6-C47C-B712-E410-CE02B69D6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952" y="219372"/>
            <a:ext cx="2604493" cy="96497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37A250A-C92B-889C-DFC3-1C6740131C7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" t="78657" r="3535" b="533"/>
          <a:stretch/>
        </p:blipFill>
        <p:spPr>
          <a:xfrm>
            <a:off x="7842700" y="198849"/>
            <a:ext cx="3933825" cy="89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121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A1A5AB-28AB-4639-A74B-3C91CDC35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>
              <a:latin typeface="Tw Cen MT Condensed" panose="020B0606020104020203" pitchFamily="34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C58BA97-AF2E-4C0A-9A9C-D7DA1C2A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5</a:t>
            </a:fld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BC80FD7C-2ECC-43F2-AB40-2A689538CB39}"/>
              </a:ext>
            </a:extLst>
          </p:cNvPr>
          <p:cNvSpPr/>
          <p:nvPr/>
        </p:nvSpPr>
        <p:spPr>
          <a:xfrm>
            <a:off x="193963" y="85292"/>
            <a:ext cx="2230581" cy="722860"/>
          </a:xfrm>
          <a:custGeom>
            <a:avLst/>
            <a:gdLst>
              <a:gd name="connsiteX0" fmla="*/ 0 w 1911927"/>
              <a:gd name="connsiteY0" fmla="*/ 99293 h 595745"/>
              <a:gd name="connsiteX1" fmla="*/ 99293 w 1911927"/>
              <a:gd name="connsiteY1" fmla="*/ 0 h 595745"/>
              <a:gd name="connsiteX2" fmla="*/ 1812634 w 1911927"/>
              <a:gd name="connsiteY2" fmla="*/ 0 h 595745"/>
              <a:gd name="connsiteX3" fmla="*/ 1911927 w 1911927"/>
              <a:gd name="connsiteY3" fmla="*/ 99293 h 595745"/>
              <a:gd name="connsiteX4" fmla="*/ 1911927 w 1911927"/>
              <a:gd name="connsiteY4" fmla="*/ 496452 h 595745"/>
              <a:gd name="connsiteX5" fmla="*/ 1812634 w 1911927"/>
              <a:gd name="connsiteY5" fmla="*/ 595745 h 595745"/>
              <a:gd name="connsiteX6" fmla="*/ 99293 w 1911927"/>
              <a:gd name="connsiteY6" fmla="*/ 595745 h 595745"/>
              <a:gd name="connsiteX7" fmla="*/ 0 w 1911927"/>
              <a:gd name="connsiteY7" fmla="*/ 496452 h 595745"/>
              <a:gd name="connsiteX8" fmla="*/ 0 w 1911927"/>
              <a:gd name="connsiteY8" fmla="*/ 99293 h 595745"/>
              <a:gd name="connsiteX0" fmla="*/ 0 w 1911927"/>
              <a:gd name="connsiteY0" fmla="*/ 99293 h 689616"/>
              <a:gd name="connsiteX1" fmla="*/ 99293 w 1911927"/>
              <a:gd name="connsiteY1" fmla="*/ 0 h 689616"/>
              <a:gd name="connsiteX2" fmla="*/ 1812634 w 1911927"/>
              <a:gd name="connsiteY2" fmla="*/ 0 h 689616"/>
              <a:gd name="connsiteX3" fmla="*/ 1911927 w 1911927"/>
              <a:gd name="connsiteY3" fmla="*/ 99293 h 689616"/>
              <a:gd name="connsiteX4" fmla="*/ 1911927 w 1911927"/>
              <a:gd name="connsiteY4" fmla="*/ 496452 h 689616"/>
              <a:gd name="connsiteX5" fmla="*/ 1812634 w 1911927"/>
              <a:gd name="connsiteY5" fmla="*/ 595745 h 689616"/>
              <a:gd name="connsiteX6" fmla="*/ 99293 w 1911927"/>
              <a:gd name="connsiteY6" fmla="*/ 595745 h 689616"/>
              <a:gd name="connsiteX7" fmla="*/ 0 w 1911927"/>
              <a:gd name="connsiteY7" fmla="*/ 676561 h 689616"/>
              <a:gd name="connsiteX8" fmla="*/ 0 w 1911927"/>
              <a:gd name="connsiteY8" fmla="*/ 99293 h 689616"/>
              <a:gd name="connsiteX0" fmla="*/ 0 w 1925782"/>
              <a:gd name="connsiteY0" fmla="*/ 132537 h 722860"/>
              <a:gd name="connsiteX1" fmla="*/ 99293 w 1925782"/>
              <a:gd name="connsiteY1" fmla="*/ 33244 h 722860"/>
              <a:gd name="connsiteX2" fmla="*/ 1812634 w 1925782"/>
              <a:gd name="connsiteY2" fmla="*/ 33244 h 722860"/>
              <a:gd name="connsiteX3" fmla="*/ 1925782 w 1925782"/>
              <a:gd name="connsiteY3" fmla="*/ 21701 h 722860"/>
              <a:gd name="connsiteX4" fmla="*/ 1911927 w 1925782"/>
              <a:gd name="connsiteY4" fmla="*/ 529696 h 722860"/>
              <a:gd name="connsiteX5" fmla="*/ 1812634 w 1925782"/>
              <a:gd name="connsiteY5" fmla="*/ 628989 h 722860"/>
              <a:gd name="connsiteX6" fmla="*/ 99293 w 1925782"/>
              <a:gd name="connsiteY6" fmla="*/ 628989 h 722860"/>
              <a:gd name="connsiteX7" fmla="*/ 0 w 1925782"/>
              <a:gd name="connsiteY7" fmla="*/ 709805 h 722860"/>
              <a:gd name="connsiteX8" fmla="*/ 0 w 1925782"/>
              <a:gd name="connsiteY8" fmla="*/ 132537 h 72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5782" h="722860">
                <a:moveTo>
                  <a:pt x="0" y="132537"/>
                </a:moveTo>
                <a:cubicBezTo>
                  <a:pt x="0" y="77699"/>
                  <a:pt x="44455" y="33244"/>
                  <a:pt x="99293" y="33244"/>
                </a:cubicBezTo>
                <a:lnTo>
                  <a:pt x="1812634" y="33244"/>
                </a:lnTo>
                <a:cubicBezTo>
                  <a:pt x="1867472" y="33244"/>
                  <a:pt x="1925782" y="-33137"/>
                  <a:pt x="1925782" y="21701"/>
                </a:cubicBezTo>
                <a:lnTo>
                  <a:pt x="1911927" y="529696"/>
                </a:lnTo>
                <a:cubicBezTo>
                  <a:pt x="1911927" y="584534"/>
                  <a:pt x="1867472" y="628989"/>
                  <a:pt x="1812634" y="628989"/>
                </a:cubicBezTo>
                <a:lnTo>
                  <a:pt x="99293" y="628989"/>
                </a:lnTo>
                <a:cubicBezTo>
                  <a:pt x="44455" y="628989"/>
                  <a:pt x="0" y="764643"/>
                  <a:pt x="0" y="709805"/>
                </a:cubicBezTo>
                <a:lnTo>
                  <a:pt x="0" y="132537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ED9B047-BAD6-47D0-8B92-E7FBC57AF27A}"/>
              </a:ext>
            </a:extLst>
          </p:cNvPr>
          <p:cNvSpPr txBox="1"/>
          <p:nvPr/>
        </p:nvSpPr>
        <p:spPr>
          <a:xfrm>
            <a:off x="284017" y="219372"/>
            <a:ext cx="205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w Cen MT" panose="020B0602020104020603" pitchFamily="34" charset="0"/>
              </a:rPr>
              <a:t>RESULTADOS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2E56315-7D8B-9963-0F28-9D74B6E05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952" y="219372"/>
            <a:ext cx="2604493" cy="96497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EA13730-BDDF-780F-989B-00AFCC3C70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" t="78657" r="3535" b="533"/>
          <a:stretch/>
        </p:blipFill>
        <p:spPr>
          <a:xfrm>
            <a:off x="7842700" y="198849"/>
            <a:ext cx="3933825" cy="89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56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A1A5AB-28AB-4639-A74B-3C91CDC35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>
              <a:latin typeface="Tw Cen MT Condensed" panose="020B0606020104020203" pitchFamily="34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C58BA97-AF2E-4C0A-9A9C-D7DA1C2A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6</a:t>
            </a:fld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BC80FD7C-2ECC-43F2-AB40-2A689538CB39}"/>
              </a:ext>
            </a:extLst>
          </p:cNvPr>
          <p:cNvSpPr/>
          <p:nvPr/>
        </p:nvSpPr>
        <p:spPr>
          <a:xfrm>
            <a:off x="193963" y="85292"/>
            <a:ext cx="2230581" cy="722860"/>
          </a:xfrm>
          <a:custGeom>
            <a:avLst/>
            <a:gdLst>
              <a:gd name="connsiteX0" fmla="*/ 0 w 1911927"/>
              <a:gd name="connsiteY0" fmla="*/ 99293 h 595745"/>
              <a:gd name="connsiteX1" fmla="*/ 99293 w 1911927"/>
              <a:gd name="connsiteY1" fmla="*/ 0 h 595745"/>
              <a:gd name="connsiteX2" fmla="*/ 1812634 w 1911927"/>
              <a:gd name="connsiteY2" fmla="*/ 0 h 595745"/>
              <a:gd name="connsiteX3" fmla="*/ 1911927 w 1911927"/>
              <a:gd name="connsiteY3" fmla="*/ 99293 h 595745"/>
              <a:gd name="connsiteX4" fmla="*/ 1911927 w 1911927"/>
              <a:gd name="connsiteY4" fmla="*/ 496452 h 595745"/>
              <a:gd name="connsiteX5" fmla="*/ 1812634 w 1911927"/>
              <a:gd name="connsiteY5" fmla="*/ 595745 h 595745"/>
              <a:gd name="connsiteX6" fmla="*/ 99293 w 1911927"/>
              <a:gd name="connsiteY6" fmla="*/ 595745 h 595745"/>
              <a:gd name="connsiteX7" fmla="*/ 0 w 1911927"/>
              <a:gd name="connsiteY7" fmla="*/ 496452 h 595745"/>
              <a:gd name="connsiteX8" fmla="*/ 0 w 1911927"/>
              <a:gd name="connsiteY8" fmla="*/ 99293 h 595745"/>
              <a:gd name="connsiteX0" fmla="*/ 0 w 1911927"/>
              <a:gd name="connsiteY0" fmla="*/ 99293 h 689616"/>
              <a:gd name="connsiteX1" fmla="*/ 99293 w 1911927"/>
              <a:gd name="connsiteY1" fmla="*/ 0 h 689616"/>
              <a:gd name="connsiteX2" fmla="*/ 1812634 w 1911927"/>
              <a:gd name="connsiteY2" fmla="*/ 0 h 689616"/>
              <a:gd name="connsiteX3" fmla="*/ 1911927 w 1911927"/>
              <a:gd name="connsiteY3" fmla="*/ 99293 h 689616"/>
              <a:gd name="connsiteX4" fmla="*/ 1911927 w 1911927"/>
              <a:gd name="connsiteY4" fmla="*/ 496452 h 689616"/>
              <a:gd name="connsiteX5" fmla="*/ 1812634 w 1911927"/>
              <a:gd name="connsiteY5" fmla="*/ 595745 h 689616"/>
              <a:gd name="connsiteX6" fmla="*/ 99293 w 1911927"/>
              <a:gd name="connsiteY6" fmla="*/ 595745 h 689616"/>
              <a:gd name="connsiteX7" fmla="*/ 0 w 1911927"/>
              <a:gd name="connsiteY7" fmla="*/ 676561 h 689616"/>
              <a:gd name="connsiteX8" fmla="*/ 0 w 1911927"/>
              <a:gd name="connsiteY8" fmla="*/ 99293 h 689616"/>
              <a:gd name="connsiteX0" fmla="*/ 0 w 1925782"/>
              <a:gd name="connsiteY0" fmla="*/ 132537 h 722860"/>
              <a:gd name="connsiteX1" fmla="*/ 99293 w 1925782"/>
              <a:gd name="connsiteY1" fmla="*/ 33244 h 722860"/>
              <a:gd name="connsiteX2" fmla="*/ 1812634 w 1925782"/>
              <a:gd name="connsiteY2" fmla="*/ 33244 h 722860"/>
              <a:gd name="connsiteX3" fmla="*/ 1925782 w 1925782"/>
              <a:gd name="connsiteY3" fmla="*/ 21701 h 722860"/>
              <a:gd name="connsiteX4" fmla="*/ 1911927 w 1925782"/>
              <a:gd name="connsiteY4" fmla="*/ 529696 h 722860"/>
              <a:gd name="connsiteX5" fmla="*/ 1812634 w 1925782"/>
              <a:gd name="connsiteY5" fmla="*/ 628989 h 722860"/>
              <a:gd name="connsiteX6" fmla="*/ 99293 w 1925782"/>
              <a:gd name="connsiteY6" fmla="*/ 628989 h 722860"/>
              <a:gd name="connsiteX7" fmla="*/ 0 w 1925782"/>
              <a:gd name="connsiteY7" fmla="*/ 709805 h 722860"/>
              <a:gd name="connsiteX8" fmla="*/ 0 w 1925782"/>
              <a:gd name="connsiteY8" fmla="*/ 132537 h 72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5782" h="722860">
                <a:moveTo>
                  <a:pt x="0" y="132537"/>
                </a:moveTo>
                <a:cubicBezTo>
                  <a:pt x="0" y="77699"/>
                  <a:pt x="44455" y="33244"/>
                  <a:pt x="99293" y="33244"/>
                </a:cubicBezTo>
                <a:lnTo>
                  <a:pt x="1812634" y="33244"/>
                </a:lnTo>
                <a:cubicBezTo>
                  <a:pt x="1867472" y="33244"/>
                  <a:pt x="1925782" y="-33137"/>
                  <a:pt x="1925782" y="21701"/>
                </a:cubicBezTo>
                <a:lnTo>
                  <a:pt x="1911927" y="529696"/>
                </a:lnTo>
                <a:cubicBezTo>
                  <a:pt x="1911927" y="584534"/>
                  <a:pt x="1867472" y="628989"/>
                  <a:pt x="1812634" y="628989"/>
                </a:cubicBezTo>
                <a:lnTo>
                  <a:pt x="99293" y="628989"/>
                </a:lnTo>
                <a:cubicBezTo>
                  <a:pt x="44455" y="628989"/>
                  <a:pt x="0" y="764643"/>
                  <a:pt x="0" y="709805"/>
                </a:cubicBezTo>
                <a:lnTo>
                  <a:pt x="0" y="132537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ED9B047-BAD6-47D0-8B92-E7FBC57AF27A}"/>
              </a:ext>
            </a:extLst>
          </p:cNvPr>
          <p:cNvSpPr txBox="1"/>
          <p:nvPr/>
        </p:nvSpPr>
        <p:spPr>
          <a:xfrm>
            <a:off x="284017" y="219372"/>
            <a:ext cx="205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w Cen MT" panose="020B0602020104020603" pitchFamily="34" charset="0"/>
              </a:rPr>
              <a:t>CONCLUSÃO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4898F9F-E23B-9B24-0F7C-201277951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952" y="219372"/>
            <a:ext cx="2604493" cy="96497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66A5A322-8FAD-BC00-C7FC-A24AF192BD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" t="78657" r="3535" b="533"/>
          <a:stretch/>
        </p:blipFill>
        <p:spPr>
          <a:xfrm>
            <a:off x="7842700" y="198849"/>
            <a:ext cx="3933825" cy="89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028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C58BA97-AF2E-4C0A-9A9C-D7DA1C2A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D40B-E380-4B5C-9D61-F6F42FE44302}" type="slidenum">
              <a:rPr lang="pt-BR" smtClean="0"/>
              <a:t>7</a:t>
            </a:fld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BC80FD7C-2ECC-43F2-AB40-2A689538CB39}"/>
              </a:ext>
            </a:extLst>
          </p:cNvPr>
          <p:cNvSpPr/>
          <p:nvPr/>
        </p:nvSpPr>
        <p:spPr>
          <a:xfrm>
            <a:off x="193963" y="85292"/>
            <a:ext cx="2230581" cy="722860"/>
          </a:xfrm>
          <a:custGeom>
            <a:avLst/>
            <a:gdLst>
              <a:gd name="connsiteX0" fmla="*/ 0 w 1911927"/>
              <a:gd name="connsiteY0" fmla="*/ 99293 h 595745"/>
              <a:gd name="connsiteX1" fmla="*/ 99293 w 1911927"/>
              <a:gd name="connsiteY1" fmla="*/ 0 h 595745"/>
              <a:gd name="connsiteX2" fmla="*/ 1812634 w 1911927"/>
              <a:gd name="connsiteY2" fmla="*/ 0 h 595745"/>
              <a:gd name="connsiteX3" fmla="*/ 1911927 w 1911927"/>
              <a:gd name="connsiteY3" fmla="*/ 99293 h 595745"/>
              <a:gd name="connsiteX4" fmla="*/ 1911927 w 1911927"/>
              <a:gd name="connsiteY4" fmla="*/ 496452 h 595745"/>
              <a:gd name="connsiteX5" fmla="*/ 1812634 w 1911927"/>
              <a:gd name="connsiteY5" fmla="*/ 595745 h 595745"/>
              <a:gd name="connsiteX6" fmla="*/ 99293 w 1911927"/>
              <a:gd name="connsiteY6" fmla="*/ 595745 h 595745"/>
              <a:gd name="connsiteX7" fmla="*/ 0 w 1911927"/>
              <a:gd name="connsiteY7" fmla="*/ 496452 h 595745"/>
              <a:gd name="connsiteX8" fmla="*/ 0 w 1911927"/>
              <a:gd name="connsiteY8" fmla="*/ 99293 h 595745"/>
              <a:gd name="connsiteX0" fmla="*/ 0 w 1911927"/>
              <a:gd name="connsiteY0" fmla="*/ 99293 h 689616"/>
              <a:gd name="connsiteX1" fmla="*/ 99293 w 1911927"/>
              <a:gd name="connsiteY1" fmla="*/ 0 h 689616"/>
              <a:gd name="connsiteX2" fmla="*/ 1812634 w 1911927"/>
              <a:gd name="connsiteY2" fmla="*/ 0 h 689616"/>
              <a:gd name="connsiteX3" fmla="*/ 1911927 w 1911927"/>
              <a:gd name="connsiteY3" fmla="*/ 99293 h 689616"/>
              <a:gd name="connsiteX4" fmla="*/ 1911927 w 1911927"/>
              <a:gd name="connsiteY4" fmla="*/ 496452 h 689616"/>
              <a:gd name="connsiteX5" fmla="*/ 1812634 w 1911927"/>
              <a:gd name="connsiteY5" fmla="*/ 595745 h 689616"/>
              <a:gd name="connsiteX6" fmla="*/ 99293 w 1911927"/>
              <a:gd name="connsiteY6" fmla="*/ 595745 h 689616"/>
              <a:gd name="connsiteX7" fmla="*/ 0 w 1911927"/>
              <a:gd name="connsiteY7" fmla="*/ 676561 h 689616"/>
              <a:gd name="connsiteX8" fmla="*/ 0 w 1911927"/>
              <a:gd name="connsiteY8" fmla="*/ 99293 h 689616"/>
              <a:gd name="connsiteX0" fmla="*/ 0 w 1925782"/>
              <a:gd name="connsiteY0" fmla="*/ 132537 h 722860"/>
              <a:gd name="connsiteX1" fmla="*/ 99293 w 1925782"/>
              <a:gd name="connsiteY1" fmla="*/ 33244 h 722860"/>
              <a:gd name="connsiteX2" fmla="*/ 1812634 w 1925782"/>
              <a:gd name="connsiteY2" fmla="*/ 33244 h 722860"/>
              <a:gd name="connsiteX3" fmla="*/ 1925782 w 1925782"/>
              <a:gd name="connsiteY3" fmla="*/ 21701 h 722860"/>
              <a:gd name="connsiteX4" fmla="*/ 1911927 w 1925782"/>
              <a:gd name="connsiteY4" fmla="*/ 529696 h 722860"/>
              <a:gd name="connsiteX5" fmla="*/ 1812634 w 1925782"/>
              <a:gd name="connsiteY5" fmla="*/ 628989 h 722860"/>
              <a:gd name="connsiteX6" fmla="*/ 99293 w 1925782"/>
              <a:gd name="connsiteY6" fmla="*/ 628989 h 722860"/>
              <a:gd name="connsiteX7" fmla="*/ 0 w 1925782"/>
              <a:gd name="connsiteY7" fmla="*/ 709805 h 722860"/>
              <a:gd name="connsiteX8" fmla="*/ 0 w 1925782"/>
              <a:gd name="connsiteY8" fmla="*/ 132537 h 72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5782" h="722860">
                <a:moveTo>
                  <a:pt x="0" y="132537"/>
                </a:moveTo>
                <a:cubicBezTo>
                  <a:pt x="0" y="77699"/>
                  <a:pt x="44455" y="33244"/>
                  <a:pt x="99293" y="33244"/>
                </a:cubicBezTo>
                <a:lnTo>
                  <a:pt x="1812634" y="33244"/>
                </a:lnTo>
                <a:cubicBezTo>
                  <a:pt x="1867472" y="33244"/>
                  <a:pt x="1925782" y="-33137"/>
                  <a:pt x="1925782" y="21701"/>
                </a:cubicBezTo>
                <a:lnTo>
                  <a:pt x="1911927" y="529696"/>
                </a:lnTo>
                <a:cubicBezTo>
                  <a:pt x="1911927" y="584534"/>
                  <a:pt x="1867472" y="628989"/>
                  <a:pt x="1812634" y="628989"/>
                </a:cubicBezTo>
                <a:lnTo>
                  <a:pt x="99293" y="628989"/>
                </a:lnTo>
                <a:cubicBezTo>
                  <a:pt x="44455" y="628989"/>
                  <a:pt x="0" y="764643"/>
                  <a:pt x="0" y="709805"/>
                </a:cubicBezTo>
                <a:lnTo>
                  <a:pt x="0" y="132537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ED9B047-BAD6-47D0-8B92-E7FBC57AF27A}"/>
              </a:ext>
            </a:extLst>
          </p:cNvPr>
          <p:cNvSpPr txBox="1"/>
          <p:nvPr/>
        </p:nvSpPr>
        <p:spPr>
          <a:xfrm>
            <a:off x="284017" y="219372"/>
            <a:ext cx="205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w Cen MT" panose="020B0602020104020603" pitchFamily="34" charset="0"/>
              </a:rPr>
              <a:t>REFERÊNCIAS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123D853-D916-7ED0-A143-095FD6036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952" y="219372"/>
            <a:ext cx="2604493" cy="96497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D40C0E2F-2BAB-EA7D-ED02-2D402AAA78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" t="78657" r="3535" b="533"/>
          <a:stretch/>
        </p:blipFill>
        <p:spPr>
          <a:xfrm>
            <a:off x="7842700" y="198849"/>
            <a:ext cx="3933825" cy="897166"/>
          </a:xfrm>
          <a:prstGeom prst="rect">
            <a:avLst/>
          </a:prstGeom>
        </p:spPr>
      </p:pic>
      <p:sp>
        <p:nvSpPr>
          <p:cNvPr id="15" name="Espaço Reservado para Conteúdo 2">
            <a:extLst>
              <a:ext uri="{FF2B5EF4-FFF2-40B4-BE49-F238E27FC236}">
                <a16:creationId xmlns:a16="http://schemas.microsoft.com/office/drawing/2014/main" id="{DAD0AD3A-18F8-40C4-01FB-15A7F81A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endParaRPr lang="pt-BR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4446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14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Tw Cen MT</vt:lpstr>
      <vt:lpstr>Tw Cen MT Condensed</vt:lpstr>
      <vt:lpstr>Tema do Office</vt:lpstr>
      <vt:lpstr>TÍTULO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Ingrid Kelly</dc:creator>
  <cp:lastModifiedBy>Douglas Henrique</cp:lastModifiedBy>
  <cp:revision>4</cp:revision>
  <dcterms:created xsi:type="dcterms:W3CDTF">2024-06-12T16:03:05Z</dcterms:created>
  <dcterms:modified xsi:type="dcterms:W3CDTF">2024-06-12T18:39:59Z</dcterms:modified>
</cp:coreProperties>
</file>