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" y="-6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3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7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1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6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86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1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70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4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25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1FC6-4EAF-4426-A9CE-CBD82E549C92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1549-53E5-46C0-BAAA-11F3747CB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BF72F19C-5251-42D4-9D74-C26752AA23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96549" y="4556545"/>
            <a:ext cx="12385375" cy="17281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 b="1" dirty="0"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CABF6C2E-93C1-46BB-83C0-9D35EBF5B4D6}"/>
              </a:ext>
            </a:extLst>
          </p:cNvPr>
          <p:cNvSpPr txBox="1"/>
          <p:nvPr/>
        </p:nvSpPr>
        <p:spPr>
          <a:xfrm>
            <a:off x="6192692" y="6644777"/>
            <a:ext cx="9793088" cy="17281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000" i="0" u="none" strike="noStrike" cap="none" dirty="0">
                <a:solidFill>
                  <a:schemeClr val="dk1"/>
                </a:solidFill>
              </a:rPr>
              <a:t>Autores</a:t>
            </a:r>
            <a:endParaRPr sz="3000" dirty="0"/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D6084207-4745-4D5F-B1B5-69AFFC72C9E8}"/>
              </a:ext>
            </a:extLst>
          </p:cNvPr>
          <p:cNvSpPr txBox="1"/>
          <p:nvPr/>
        </p:nvSpPr>
        <p:spPr>
          <a:xfrm>
            <a:off x="1299412" y="11253286"/>
            <a:ext cx="9793088" cy="184864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99999" marR="333053" lvl="0" indent="-482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pt-BR" sz="3000" b="1" dirty="0">
                <a:solidFill>
                  <a:schemeClr val="dk1"/>
                </a:solidFill>
              </a:rPr>
              <a:t>Nesses espaços o autor deve contemplar as informações do resumo aceito para apresentação no evento.</a:t>
            </a:r>
            <a:endParaRPr sz="3000" b="1" dirty="0">
              <a:solidFill>
                <a:schemeClr val="dk1"/>
              </a:solidFill>
            </a:endParaRPr>
          </a:p>
          <a:p>
            <a:pPr marL="899999" marR="333053" lvl="0" indent="-482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pt-BR" sz="3000" b="1" dirty="0">
                <a:solidFill>
                  <a:schemeClr val="dk1"/>
                </a:solidFill>
              </a:rPr>
              <a:t>O tamanho da fonte deve ser de no mínimo 30 e a fonte deve ser Arial.</a:t>
            </a:r>
            <a:endParaRPr sz="3000" b="1" dirty="0">
              <a:solidFill>
                <a:schemeClr val="dk1"/>
              </a:solidFill>
            </a:endParaRPr>
          </a:p>
          <a:p>
            <a:pPr marL="899999" marR="333053" lvl="0" indent="-482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pt-BR" sz="3000" b="1" dirty="0">
                <a:solidFill>
                  <a:schemeClr val="dk1"/>
                </a:solidFill>
              </a:rPr>
              <a:t>Os autores podem inserir texto, figuras, gráficos e esquemas para apresentação das informações contidas no resumo enviado.</a:t>
            </a:r>
            <a:endParaRPr sz="3000" b="1" dirty="0">
              <a:solidFill>
                <a:schemeClr val="dk1"/>
              </a:solidFill>
            </a:endParaRPr>
          </a:p>
          <a:p>
            <a:pPr marL="899999" marR="333053" lvl="0" indent="-482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pt-BR" sz="3000" b="1" dirty="0">
                <a:solidFill>
                  <a:schemeClr val="dk1"/>
                </a:solidFill>
              </a:rPr>
              <a:t>Os  itens introdução e referências são opcionais.</a:t>
            </a:r>
            <a:endParaRPr sz="3000" b="1" dirty="0">
              <a:solidFill>
                <a:schemeClr val="dk1"/>
              </a:solidFill>
            </a:endParaRPr>
          </a:p>
          <a:p>
            <a:pPr marL="899999" marR="333053" lvl="0" indent="-482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lang="pt-BR" sz="3000" b="1" dirty="0">
                <a:solidFill>
                  <a:schemeClr val="dk1"/>
                </a:solidFill>
              </a:rPr>
              <a:t>São obrigatórios: objetivos, métodos, resultados e conclusão. Além disso, o número de aprovação da CEUA e as fontes financiadoras (quando houver).</a:t>
            </a:r>
            <a:endParaRPr sz="3000" b="1" dirty="0">
              <a:solidFill>
                <a:schemeClr val="dk1"/>
              </a:solidFill>
            </a:endParaRPr>
          </a:p>
        </p:txBody>
      </p:sp>
      <p:sp>
        <p:nvSpPr>
          <p:cNvPr id="7" name="Google Shape;92;p1">
            <a:extLst>
              <a:ext uri="{FF2B5EF4-FFF2-40B4-BE49-F238E27FC236}">
                <a16:creationId xmlns:a16="http://schemas.microsoft.com/office/drawing/2014/main" id="{3FA2347C-AF3A-4F8D-8CC7-AB8F19C99A4A}"/>
              </a:ext>
            </a:extLst>
          </p:cNvPr>
          <p:cNvSpPr txBox="1"/>
          <p:nvPr/>
        </p:nvSpPr>
        <p:spPr>
          <a:xfrm>
            <a:off x="11557725" y="11253286"/>
            <a:ext cx="9212218" cy="184864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8" name="Google Shape;93;p1">
            <a:extLst>
              <a:ext uri="{FF2B5EF4-FFF2-40B4-BE49-F238E27FC236}">
                <a16:creationId xmlns:a16="http://schemas.microsoft.com/office/drawing/2014/main" id="{9615F579-E51B-4CC6-ABCE-4E43CD282692}"/>
              </a:ext>
            </a:extLst>
          </p:cNvPr>
          <p:cNvSpPr txBox="1"/>
          <p:nvPr/>
        </p:nvSpPr>
        <p:spPr>
          <a:xfrm>
            <a:off x="6157345" y="8848215"/>
            <a:ext cx="9793088" cy="17281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3000" i="0" u="none" strike="noStrike" cap="none" dirty="0">
                <a:solidFill>
                  <a:schemeClr val="dk1"/>
                </a:solidFill>
              </a:rPr>
              <a:t>Contato com Autor Principal: </a:t>
            </a:r>
            <a:r>
              <a:rPr lang="pt-BR" sz="3000" i="0" u="none" strike="noStrike" cap="none" dirty="0" err="1">
                <a:solidFill>
                  <a:schemeClr val="dk1"/>
                </a:solidFill>
              </a:rPr>
              <a:t>Email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541121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99</Words>
  <Application>Microsoft Office PowerPoint</Application>
  <PresentationFormat>Personalizar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do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Carlos Thailan de j.s</dc:creator>
  <cp:lastModifiedBy>Carlos Thailan de j.s</cp:lastModifiedBy>
  <cp:revision>3</cp:revision>
  <dcterms:created xsi:type="dcterms:W3CDTF">2022-10-14T01:07:59Z</dcterms:created>
  <dcterms:modified xsi:type="dcterms:W3CDTF">2022-10-14T01:56:17Z</dcterms:modified>
</cp:coreProperties>
</file>