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12050" cy="10817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A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64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8398A5-45F6-4617-B8A9-8D4D0FD909DC}" type="doc">
      <dgm:prSet loTypeId="urn:microsoft.com/office/officeart/2005/8/layout/matrix1" loCatId="matrix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E0C30A81-133E-4857-986E-3E1F2CA35098}">
      <dgm:prSet phldrT="[Texto]" custT="1"/>
      <dgm:spPr/>
      <dgm:t>
        <a:bodyPr/>
        <a:lstStyle/>
        <a:p>
          <a:r>
            <a:rPr lang="pt-BR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Tipo de estudo</a:t>
          </a:r>
          <a:endParaRPr lang="pt-B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A358B0-D313-4DE2-B2FE-845CB87E0B41}" type="parTrans" cxnId="{EE840F40-5B8A-42D1-BA71-D454902BDC54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455F4A-9D43-45E7-94D8-D4AA59626AD7}" type="sibTrans" cxnId="{EE840F40-5B8A-42D1-BA71-D454902BDC54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200B86-D003-4980-8917-875AB9283BBB}">
      <dgm:prSet phldrT="[Texto]" custT="1"/>
      <dgm:spPr/>
      <dgm:t>
        <a:bodyPr/>
        <a:lstStyle/>
        <a:p>
          <a:r>
            <a:rPr lang="pt-BR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Bases de dados</a:t>
          </a:r>
          <a:endParaRPr lang="pt-B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55C754-5581-4C56-9789-23DEC1CAA329}" type="parTrans" cxnId="{A2C274CC-9D38-4F17-9908-3603522179F5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AAAF66-D7B2-4331-A5F4-4F3F04D36450}" type="sibTrans" cxnId="{A2C274CC-9D38-4F17-9908-3603522179F5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D49605-9688-45E1-A861-40482D41EEF3}">
      <dgm:prSet phldrT="[Texto]" custT="1"/>
      <dgm:spPr/>
      <dgm:t>
        <a:bodyPr/>
        <a:lstStyle/>
        <a:p>
          <a:r>
            <a:rPr lang="pt-BR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Descritores</a:t>
          </a:r>
          <a:endParaRPr lang="pt-B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6A1933-47F2-42CC-A3EE-67091577417F}" type="parTrans" cxnId="{E60B3FEA-2C2C-44A2-95DF-8C1D0468ED38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2BC336-DD78-4363-BC9E-A0FE8C9329E9}" type="sibTrans" cxnId="{E60B3FEA-2C2C-44A2-95DF-8C1D0468ED38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295E0C-60D7-49F1-996F-5D2347DD4A4E}">
      <dgm:prSet phldrT="[Texto]" custT="1"/>
      <dgm:spPr/>
      <dgm:t>
        <a:bodyPr/>
        <a:lstStyle/>
        <a:p>
          <a:r>
            <a:rPr lang="pt-BR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Critérios de elegibilidade</a:t>
          </a:r>
          <a:endParaRPr lang="pt-B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84FB88-A93F-49D0-9832-EA6C570E44A7}" type="parTrans" cxnId="{0C81E900-7CE6-42DE-A386-8B67600C3A9E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5CCFB2-89ED-4771-843F-7FB366E6D6B4}" type="sibTrans" cxnId="{0C81E900-7CE6-42DE-A386-8B67600C3A9E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51D874-9BC6-42B7-ACF6-74C4857D090E}">
      <dgm:prSet phldrT="[Texto]" custT="1"/>
      <dgm:spPr/>
      <dgm:t>
        <a:bodyPr/>
        <a:lstStyle/>
        <a:p>
          <a:r>
            <a:rPr lang="pt-BR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Totalidade da amostra</a:t>
          </a:r>
          <a:endParaRPr lang="pt-BR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9BFCB0-EC75-4446-9DBC-7FC1BB79A561}" type="parTrans" cxnId="{728B9AB7-C1A6-4078-8B49-9801951458E4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CE60FE-2C4C-49C3-9E5D-322B7DA7C57A}" type="sibTrans" cxnId="{728B9AB7-C1A6-4078-8B49-9801951458E4}">
      <dgm:prSet/>
      <dgm:spPr/>
      <dgm:t>
        <a:bodyPr/>
        <a:lstStyle/>
        <a:p>
          <a:endParaRPr lang="pt-BR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D205E9-D6D5-465D-8025-120DA190FE3B}" type="pres">
      <dgm:prSet presAssocID="{8F8398A5-45F6-4617-B8A9-8D4D0FD909D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EC52569-8B24-4ADA-A574-4E777B06BB07}" type="pres">
      <dgm:prSet presAssocID="{8F8398A5-45F6-4617-B8A9-8D4D0FD909DC}" presName="matrix" presStyleCnt="0"/>
      <dgm:spPr/>
    </dgm:pt>
    <dgm:pt modelId="{3FCBF469-3320-47A6-A290-4BC618307B72}" type="pres">
      <dgm:prSet presAssocID="{8F8398A5-45F6-4617-B8A9-8D4D0FD909DC}" presName="tile1" presStyleLbl="node1" presStyleIdx="0" presStyleCnt="4"/>
      <dgm:spPr/>
    </dgm:pt>
    <dgm:pt modelId="{4B36D625-9336-47A8-8F13-65A104A81EED}" type="pres">
      <dgm:prSet presAssocID="{8F8398A5-45F6-4617-B8A9-8D4D0FD909D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30DB191-E492-4654-803C-A0EE013278D5}" type="pres">
      <dgm:prSet presAssocID="{8F8398A5-45F6-4617-B8A9-8D4D0FD909DC}" presName="tile2" presStyleLbl="node1" presStyleIdx="1" presStyleCnt="4"/>
      <dgm:spPr/>
    </dgm:pt>
    <dgm:pt modelId="{481761BF-8765-4C27-96A2-A92EBF0579BC}" type="pres">
      <dgm:prSet presAssocID="{8F8398A5-45F6-4617-B8A9-8D4D0FD909D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AE7998A-1D7F-46B2-9D93-171F17BFB695}" type="pres">
      <dgm:prSet presAssocID="{8F8398A5-45F6-4617-B8A9-8D4D0FD909DC}" presName="tile3" presStyleLbl="node1" presStyleIdx="2" presStyleCnt="4"/>
      <dgm:spPr/>
    </dgm:pt>
    <dgm:pt modelId="{BC45EDFE-A67B-4A70-A6FA-B8E7C6361011}" type="pres">
      <dgm:prSet presAssocID="{8F8398A5-45F6-4617-B8A9-8D4D0FD909D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A460D74-6E0C-4309-BE3A-DB3887AFA5A4}" type="pres">
      <dgm:prSet presAssocID="{8F8398A5-45F6-4617-B8A9-8D4D0FD909DC}" presName="tile4" presStyleLbl="node1" presStyleIdx="3" presStyleCnt="4"/>
      <dgm:spPr/>
    </dgm:pt>
    <dgm:pt modelId="{D2F9D4E0-2718-4F59-B7DB-53DA14B0DCCA}" type="pres">
      <dgm:prSet presAssocID="{8F8398A5-45F6-4617-B8A9-8D4D0FD909D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9D31A60-E40F-41FA-BFCD-643F18155430}" type="pres">
      <dgm:prSet presAssocID="{8F8398A5-45F6-4617-B8A9-8D4D0FD909DC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C81E900-7CE6-42DE-A386-8B67600C3A9E}" srcId="{E0C30A81-133E-4857-986E-3E1F2CA35098}" destId="{05295E0C-60D7-49F1-996F-5D2347DD4A4E}" srcOrd="2" destOrd="0" parTransId="{1B84FB88-A93F-49D0-9832-EA6C570E44A7}" sibTransId="{F65CCFB2-89ED-4771-843F-7FB366E6D6B4}"/>
    <dgm:cxn modelId="{F2DA1519-EC9C-4B5E-8949-EAEFD14E8194}" type="presOf" srcId="{14200B86-D003-4980-8917-875AB9283BBB}" destId="{3FCBF469-3320-47A6-A290-4BC618307B72}" srcOrd="0" destOrd="0" presId="urn:microsoft.com/office/officeart/2005/8/layout/matrix1"/>
    <dgm:cxn modelId="{523C351B-4CE7-4BBE-8638-063CA487F00B}" type="presOf" srcId="{05295E0C-60D7-49F1-996F-5D2347DD4A4E}" destId="{5AE7998A-1D7F-46B2-9D93-171F17BFB695}" srcOrd="0" destOrd="0" presId="urn:microsoft.com/office/officeart/2005/8/layout/matrix1"/>
    <dgm:cxn modelId="{EE840F40-5B8A-42D1-BA71-D454902BDC54}" srcId="{8F8398A5-45F6-4617-B8A9-8D4D0FD909DC}" destId="{E0C30A81-133E-4857-986E-3E1F2CA35098}" srcOrd="0" destOrd="0" parTransId="{72A358B0-D313-4DE2-B2FE-845CB87E0B41}" sibTransId="{41455F4A-9D43-45E7-94D8-D4AA59626AD7}"/>
    <dgm:cxn modelId="{6BBEB164-092F-4D41-BCC4-E4E49AED12BD}" type="presOf" srcId="{D351D874-9BC6-42B7-ACF6-74C4857D090E}" destId="{D2F9D4E0-2718-4F59-B7DB-53DA14B0DCCA}" srcOrd="1" destOrd="0" presId="urn:microsoft.com/office/officeart/2005/8/layout/matrix1"/>
    <dgm:cxn modelId="{6179E37C-C9A7-447F-A754-4CD871A4F84E}" type="presOf" srcId="{AFD49605-9688-45E1-A861-40482D41EEF3}" destId="{230DB191-E492-4654-803C-A0EE013278D5}" srcOrd="0" destOrd="0" presId="urn:microsoft.com/office/officeart/2005/8/layout/matrix1"/>
    <dgm:cxn modelId="{4622C29E-4BCA-46D0-AD11-92B9A72F7BDA}" type="presOf" srcId="{AFD49605-9688-45E1-A861-40482D41EEF3}" destId="{481761BF-8765-4C27-96A2-A92EBF0579BC}" srcOrd="1" destOrd="0" presId="urn:microsoft.com/office/officeart/2005/8/layout/matrix1"/>
    <dgm:cxn modelId="{4C02C2A2-7B65-4009-A836-85343C7A1B45}" type="presOf" srcId="{E0C30A81-133E-4857-986E-3E1F2CA35098}" destId="{79D31A60-E40F-41FA-BFCD-643F18155430}" srcOrd="0" destOrd="0" presId="urn:microsoft.com/office/officeart/2005/8/layout/matrix1"/>
    <dgm:cxn modelId="{728B9AB7-C1A6-4078-8B49-9801951458E4}" srcId="{E0C30A81-133E-4857-986E-3E1F2CA35098}" destId="{D351D874-9BC6-42B7-ACF6-74C4857D090E}" srcOrd="3" destOrd="0" parTransId="{C39BFCB0-EC75-4446-9DBC-7FC1BB79A561}" sibTransId="{B8CE60FE-2C4C-49C3-9E5D-322B7DA7C57A}"/>
    <dgm:cxn modelId="{425BDBBE-87BB-440D-B6C3-865DD0F038B0}" type="presOf" srcId="{14200B86-D003-4980-8917-875AB9283BBB}" destId="{4B36D625-9336-47A8-8F13-65A104A81EED}" srcOrd="1" destOrd="0" presId="urn:microsoft.com/office/officeart/2005/8/layout/matrix1"/>
    <dgm:cxn modelId="{51CB24C5-EF3D-4469-883F-90EEF3DBC108}" type="presOf" srcId="{05295E0C-60D7-49F1-996F-5D2347DD4A4E}" destId="{BC45EDFE-A67B-4A70-A6FA-B8E7C6361011}" srcOrd="1" destOrd="0" presId="urn:microsoft.com/office/officeart/2005/8/layout/matrix1"/>
    <dgm:cxn modelId="{0DA213C6-B031-444F-9BFD-3A9B17DDE227}" type="presOf" srcId="{8F8398A5-45F6-4617-B8A9-8D4D0FD909DC}" destId="{BED205E9-D6D5-465D-8025-120DA190FE3B}" srcOrd="0" destOrd="0" presId="urn:microsoft.com/office/officeart/2005/8/layout/matrix1"/>
    <dgm:cxn modelId="{655CAFC8-F6A4-4CBC-85BD-1E8816E20247}" type="presOf" srcId="{D351D874-9BC6-42B7-ACF6-74C4857D090E}" destId="{3A460D74-6E0C-4309-BE3A-DB3887AFA5A4}" srcOrd="0" destOrd="0" presId="urn:microsoft.com/office/officeart/2005/8/layout/matrix1"/>
    <dgm:cxn modelId="{A2C274CC-9D38-4F17-9908-3603522179F5}" srcId="{E0C30A81-133E-4857-986E-3E1F2CA35098}" destId="{14200B86-D003-4980-8917-875AB9283BBB}" srcOrd="0" destOrd="0" parTransId="{2E55C754-5581-4C56-9789-23DEC1CAA329}" sibTransId="{D5AAAF66-D7B2-4331-A5F4-4F3F04D36450}"/>
    <dgm:cxn modelId="{E60B3FEA-2C2C-44A2-95DF-8C1D0468ED38}" srcId="{E0C30A81-133E-4857-986E-3E1F2CA35098}" destId="{AFD49605-9688-45E1-A861-40482D41EEF3}" srcOrd="1" destOrd="0" parTransId="{CF6A1933-47F2-42CC-A3EE-67091577417F}" sibTransId="{FC2BC336-DD78-4363-BC9E-A0FE8C9329E9}"/>
    <dgm:cxn modelId="{01738F85-0DA8-47B4-82C7-7C035B9ADF2F}" type="presParOf" srcId="{BED205E9-D6D5-465D-8025-120DA190FE3B}" destId="{CEC52569-8B24-4ADA-A574-4E777B06BB07}" srcOrd="0" destOrd="0" presId="urn:microsoft.com/office/officeart/2005/8/layout/matrix1"/>
    <dgm:cxn modelId="{95F573A9-6329-49CB-8580-42815EC6196E}" type="presParOf" srcId="{CEC52569-8B24-4ADA-A574-4E777B06BB07}" destId="{3FCBF469-3320-47A6-A290-4BC618307B72}" srcOrd="0" destOrd="0" presId="urn:microsoft.com/office/officeart/2005/8/layout/matrix1"/>
    <dgm:cxn modelId="{E1A6ACDE-C527-448B-9505-EC6EAE3C3411}" type="presParOf" srcId="{CEC52569-8B24-4ADA-A574-4E777B06BB07}" destId="{4B36D625-9336-47A8-8F13-65A104A81EED}" srcOrd="1" destOrd="0" presId="urn:microsoft.com/office/officeart/2005/8/layout/matrix1"/>
    <dgm:cxn modelId="{34068C69-8931-487E-B8AD-1B004A6C3AAD}" type="presParOf" srcId="{CEC52569-8B24-4ADA-A574-4E777B06BB07}" destId="{230DB191-E492-4654-803C-A0EE013278D5}" srcOrd="2" destOrd="0" presId="urn:microsoft.com/office/officeart/2005/8/layout/matrix1"/>
    <dgm:cxn modelId="{15059DD4-98B8-42AD-8D03-3C66130776E8}" type="presParOf" srcId="{CEC52569-8B24-4ADA-A574-4E777B06BB07}" destId="{481761BF-8765-4C27-96A2-A92EBF0579BC}" srcOrd="3" destOrd="0" presId="urn:microsoft.com/office/officeart/2005/8/layout/matrix1"/>
    <dgm:cxn modelId="{C7909A6A-395F-4684-AE49-7BE8880D1043}" type="presParOf" srcId="{CEC52569-8B24-4ADA-A574-4E777B06BB07}" destId="{5AE7998A-1D7F-46B2-9D93-171F17BFB695}" srcOrd="4" destOrd="0" presId="urn:microsoft.com/office/officeart/2005/8/layout/matrix1"/>
    <dgm:cxn modelId="{289F88C3-FEB3-4782-A968-56BAA5F39E51}" type="presParOf" srcId="{CEC52569-8B24-4ADA-A574-4E777B06BB07}" destId="{BC45EDFE-A67B-4A70-A6FA-B8E7C6361011}" srcOrd="5" destOrd="0" presId="urn:microsoft.com/office/officeart/2005/8/layout/matrix1"/>
    <dgm:cxn modelId="{EE6E4E92-D1FF-4244-88A2-1C2BBD56F7B4}" type="presParOf" srcId="{CEC52569-8B24-4ADA-A574-4E777B06BB07}" destId="{3A460D74-6E0C-4309-BE3A-DB3887AFA5A4}" srcOrd="6" destOrd="0" presId="urn:microsoft.com/office/officeart/2005/8/layout/matrix1"/>
    <dgm:cxn modelId="{47A2E73A-F03E-4157-AFF1-1EC1EB53EE9D}" type="presParOf" srcId="{CEC52569-8B24-4ADA-A574-4E777B06BB07}" destId="{D2F9D4E0-2718-4F59-B7DB-53DA14B0DCCA}" srcOrd="7" destOrd="0" presId="urn:microsoft.com/office/officeart/2005/8/layout/matrix1"/>
    <dgm:cxn modelId="{13EABB86-C351-4677-94D4-61C9C34646EF}" type="presParOf" srcId="{BED205E9-D6D5-465D-8025-120DA190FE3B}" destId="{79D31A60-E40F-41FA-BFCD-643F1815543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BF469-3320-47A6-A290-4BC618307B72}">
      <dsp:nvSpPr>
        <dsp:cNvPr id="0" name=""/>
        <dsp:cNvSpPr/>
      </dsp:nvSpPr>
      <dsp:spPr>
        <a:xfrm rot="16200000">
          <a:off x="291025" y="-291025"/>
          <a:ext cx="1125667" cy="1707719"/>
        </a:xfrm>
        <a:prstGeom prst="round1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Bases de dados</a:t>
          </a:r>
          <a:endParaRPr lang="pt-B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0" y="0"/>
        <a:ext cx="1707719" cy="844250"/>
      </dsp:txXfrm>
    </dsp:sp>
    <dsp:sp modelId="{230DB191-E492-4654-803C-A0EE013278D5}">
      <dsp:nvSpPr>
        <dsp:cNvPr id="0" name=""/>
        <dsp:cNvSpPr/>
      </dsp:nvSpPr>
      <dsp:spPr>
        <a:xfrm>
          <a:off x="1707719" y="0"/>
          <a:ext cx="1707719" cy="1125667"/>
        </a:xfrm>
        <a:prstGeom prst="round1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Descritores</a:t>
          </a:r>
          <a:endParaRPr lang="pt-B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07719" y="0"/>
        <a:ext cx="1707719" cy="844250"/>
      </dsp:txXfrm>
    </dsp:sp>
    <dsp:sp modelId="{5AE7998A-1D7F-46B2-9D93-171F17BFB695}">
      <dsp:nvSpPr>
        <dsp:cNvPr id="0" name=""/>
        <dsp:cNvSpPr/>
      </dsp:nvSpPr>
      <dsp:spPr>
        <a:xfrm rot="10800000">
          <a:off x="0" y="1125667"/>
          <a:ext cx="1707719" cy="1125667"/>
        </a:xfrm>
        <a:prstGeom prst="round1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Critérios de elegibilidade</a:t>
          </a:r>
          <a:endParaRPr lang="pt-B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407083"/>
        <a:ext cx="1707719" cy="844250"/>
      </dsp:txXfrm>
    </dsp:sp>
    <dsp:sp modelId="{3A460D74-6E0C-4309-BE3A-DB3887AFA5A4}">
      <dsp:nvSpPr>
        <dsp:cNvPr id="0" name=""/>
        <dsp:cNvSpPr/>
      </dsp:nvSpPr>
      <dsp:spPr>
        <a:xfrm rot="5400000">
          <a:off x="1998745" y="834641"/>
          <a:ext cx="1125667" cy="1707719"/>
        </a:xfrm>
        <a:prstGeom prst="round1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Totalidade da amostra</a:t>
          </a:r>
          <a:endParaRPr lang="pt-B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707719" y="1407083"/>
        <a:ext cx="1707719" cy="844250"/>
      </dsp:txXfrm>
    </dsp:sp>
    <dsp:sp modelId="{79D31A60-E40F-41FA-BFCD-643F18155430}">
      <dsp:nvSpPr>
        <dsp:cNvPr id="0" name=""/>
        <dsp:cNvSpPr/>
      </dsp:nvSpPr>
      <dsp:spPr>
        <a:xfrm>
          <a:off x="1195403" y="844250"/>
          <a:ext cx="1024631" cy="562833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Tipo de estudo</a:t>
          </a:r>
          <a:endParaRPr lang="pt-BR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2878" y="871725"/>
        <a:ext cx="969681" cy="507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04" y="1770320"/>
            <a:ext cx="6385243" cy="3765997"/>
          </a:xfrm>
        </p:spPr>
        <p:txBody>
          <a:bodyPr anchor="b"/>
          <a:lstStyle>
            <a:lvl1pPr algn="ctr">
              <a:defRPr sz="49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006" y="5681548"/>
            <a:ext cx="5634038" cy="2611658"/>
          </a:xfrm>
        </p:spPr>
        <p:txBody>
          <a:bodyPr/>
          <a:lstStyle>
            <a:lvl1pPr marL="0" indent="0" algn="ctr">
              <a:buNone/>
              <a:defRPr sz="1972"/>
            </a:lvl1pPr>
            <a:lvl2pPr marL="375590" indent="0" algn="ctr">
              <a:buNone/>
              <a:defRPr sz="1643"/>
            </a:lvl2pPr>
            <a:lvl3pPr marL="751180" indent="0" algn="ctr">
              <a:buNone/>
              <a:defRPr sz="1479"/>
            </a:lvl3pPr>
            <a:lvl4pPr marL="1126769" indent="0" algn="ctr">
              <a:buNone/>
              <a:defRPr sz="1314"/>
            </a:lvl4pPr>
            <a:lvl5pPr marL="1502359" indent="0" algn="ctr">
              <a:buNone/>
              <a:defRPr sz="1314"/>
            </a:lvl5pPr>
            <a:lvl6pPr marL="1877949" indent="0" algn="ctr">
              <a:buNone/>
              <a:defRPr sz="1314"/>
            </a:lvl6pPr>
            <a:lvl7pPr marL="2253539" indent="0" algn="ctr">
              <a:buNone/>
              <a:defRPr sz="1314"/>
            </a:lvl7pPr>
            <a:lvl8pPr marL="2629129" indent="0" algn="ctr">
              <a:buNone/>
              <a:defRPr sz="1314"/>
            </a:lvl8pPr>
            <a:lvl9pPr marL="3004718" indent="0" algn="ctr">
              <a:buNone/>
              <a:defRPr sz="1314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9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00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75811" y="575917"/>
            <a:ext cx="1619786" cy="91670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6454" y="575917"/>
            <a:ext cx="4765457" cy="916709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1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78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541" y="2696798"/>
            <a:ext cx="6479143" cy="4499664"/>
          </a:xfrm>
        </p:spPr>
        <p:txBody>
          <a:bodyPr anchor="b"/>
          <a:lstStyle>
            <a:lvl1pPr>
              <a:defRPr sz="49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41" y="7239030"/>
            <a:ext cx="6479143" cy="2366267"/>
          </a:xfrm>
        </p:spPr>
        <p:txBody>
          <a:bodyPr/>
          <a:lstStyle>
            <a:lvl1pPr marL="0" indent="0">
              <a:buNone/>
              <a:defRPr sz="1972">
                <a:solidFill>
                  <a:schemeClr val="tx1"/>
                </a:solidFill>
              </a:defRPr>
            </a:lvl1pPr>
            <a:lvl2pPr marL="375590" indent="0">
              <a:buNone/>
              <a:defRPr sz="1643">
                <a:solidFill>
                  <a:schemeClr val="tx1">
                    <a:tint val="75000"/>
                  </a:schemeClr>
                </a:solidFill>
              </a:defRPr>
            </a:lvl2pPr>
            <a:lvl3pPr marL="751180" indent="0">
              <a:buNone/>
              <a:defRPr sz="1479">
                <a:solidFill>
                  <a:schemeClr val="tx1">
                    <a:tint val="75000"/>
                  </a:schemeClr>
                </a:solidFill>
              </a:defRPr>
            </a:lvl3pPr>
            <a:lvl4pPr marL="112676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4pPr>
            <a:lvl5pPr marL="150235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5pPr>
            <a:lvl6pPr marL="187794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6pPr>
            <a:lvl7pPr marL="225353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7pPr>
            <a:lvl8pPr marL="262912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8pPr>
            <a:lvl9pPr marL="3004718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84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6454" y="2879585"/>
            <a:ext cx="3192621" cy="686343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2975" y="2879585"/>
            <a:ext cx="3192621" cy="686343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34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32" y="575920"/>
            <a:ext cx="6479143" cy="209083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433" y="2651723"/>
            <a:ext cx="3177949" cy="1299569"/>
          </a:xfrm>
        </p:spPr>
        <p:txBody>
          <a:bodyPr anchor="b"/>
          <a:lstStyle>
            <a:lvl1pPr marL="0" indent="0">
              <a:buNone/>
              <a:defRPr sz="1972" b="1"/>
            </a:lvl1pPr>
            <a:lvl2pPr marL="375590" indent="0">
              <a:buNone/>
              <a:defRPr sz="1643" b="1"/>
            </a:lvl2pPr>
            <a:lvl3pPr marL="751180" indent="0">
              <a:buNone/>
              <a:defRPr sz="1479" b="1"/>
            </a:lvl3pPr>
            <a:lvl4pPr marL="1126769" indent="0">
              <a:buNone/>
              <a:defRPr sz="1314" b="1"/>
            </a:lvl4pPr>
            <a:lvl5pPr marL="1502359" indent="0">
              <a:buNone/>
              <a:defRPr sz="1314" b="1"/>
            </a:lvl5pPr>
            <a:lvl6pPr marL="1877949" indent="0">
              <a:buNone/>
              <a:defRPr sz="1314" b="1"/>
            </a:lvl6pPr>
            <a:lvl7pPr marL="2253539" indent="0">
              <a:buNone/>
              <a:defRPr sz="1314" b="1"/>
            </a:lvl7pPr>
            <a:lvl8pPr marL="2629129" indent="0">
              <a:buNone/>
              <a:defRPr sz="1314" b="1"/>
            </a:lvl8pPr>
            <a:lvl9pPr marL="3004718" indent="0">
              <a:buNone/>
              <a:defRPr sz="131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433" y="3951292"/>
            <a:ext cx="3177949" cy="58117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02976" y="2651723"/>
            <a:ext cx="3193600" cy="1299569"/>
          </a:xfrm>
        </p:spPr>
        <p:txBody>
          <a:bodyPr anchor="b"/>
          <a:lstStyle>
            <a:lvl1pPr marL="0" indent="0">
              <a:buNone/>
              <a:defRPr sz="1972" b="1"/>
            </a:lvl1pPr>
            <a:lvl2pPr marL="375590" indent="0">
              <a:buNone/>
              <a:defRPr sz="1643" b="1"/>
            </a:lvl2pPr>
            <a:lvl3pPr marL="751180" indent="0">
              <a:buNone/>
              <a:defRPr sz="1479" b="1"/>
            </a:lvl3pPr>
            <a:lvl4pPr marL="1126769" indent="0">
              <a:buNone/>
              <a:defRPr sz="1314" b="1"/>
            </a:lvl4pPr>
            <a:lvl5pPr marL="1502359" indent="0">
              <a:buNone/>
              <a:defRPr sz="1314" b="1"/>
            </a:lvl5pPr>
            <a:lvl6pPr marL="1877949" indent="0">
              <a:buNone/>
              <a:defRPr sz="1314" b="1"/>
            </a:lvl6pPr>
            <a:lvl7pPr marL="2253539" indent="0">
              <a:buNone/>
              <a:defRPr sz="1314" b="1"/>
            </a:lvl7pPr>
            <a:lvl8pPr marL="2629129" indent="0">
              <a:buNone/>
              <a:defRPr sz="1314" b="1"/>
            </a:lvl8pPr>
            <a:lvl9pPr marL="3004718" indent="0">
              <a:buNone/>
              <a:defRPr sz="131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02976" y="3951292"/>
            <a:ext cx="3193600" cy="58117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24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2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67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32" y="721148"/>
            <a:ext cx="2422832" cy="2524019"/>
          </a:xfrm>
        </p:spPr>
        <p:txBody>
          <a:bodyPr anchor="b"/>
          <a:lstStyle>
            <a:lvl1pPr>
              <a:defRPr sz="26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3600" y="1557482"/>
            <a:ext cx="3802975" cy="7687241"/>
          </a:xfrm>
        </p:spPr>
        <p:txBody>
          <a:bodyPr/>
          <a:lstStyle>
            <a:lvl1pPr>
              <a:defRPr sz="2629"/>
            </a:lvl1pPr>
            <a:lvl2pPr>
              <a:defRPr sz="2300"/>
            </a:lvl2pPr>
            <a:lvl3pPr>
              <a:defRPr sz="1972"/>
            </a:lvl3pPr>
            <a:lvl4pPr>
              <a:defRPr sz="1643"/>
            </a:lvl4pPr>
            <a:lvl5pPr>
              <a:defRPr sz="1643"/>
            </a:lvl5pPr>
            <a:lvl6pPr>
              <a:defRPr sz="1643"/>
            </a:lvl6pPr>
            <a:lvl7pPr>
              <a:defRPr sz="1643"/>
            </a:lvl7pPr>
            <a:lvl8pPr>
              <a:defRPr sz="1643"/>
            </a:lvl8pPr>
            <a:lvl9pPr>
              <a:defRPr sz="164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432" y="3245168"/>
            <a:ext cx="2422832" cy="6012074"/>
          </a:xfrm>
        </p:spPr>
        <p:txBody>
          <a:bodyPr/>
          <a:lstStyle>
            <a:lvl1pPr marL="0" indent="0">
              <a:buNone/>
              <a:defRPr sz="1314"/>
            </a:lvl1pPr>
            <a:lvl2pPr marL="375590" indent="0">
              <a:buNone/>
              <a:defRPr sz="1150"/>
            </a:lvl2pPr>
            <a:lvl3pPr marL="751180" indent="0">
              <a:buNone/>
              <a:defRPr sz="986"/>
            </a:lvl3pPr>
            <a:lvl4pPr marL="1126769" indent="0">
              <a:buNone/>
              <a:defRPr sz="822"/>
            </a:lvl4pPr>
            <a:lvl5pPr marL="1502359" indent="0">
              <a:buNone/>
              <a:defRPr sz="822"/>
            </a:lvl5pPr>
            <a:lvl6pPr marL="1877949" indent="0">
              <a:buNone/>
              <a:defRPr sz="822"/>
            </a:lvl6pPr>
            <a:lvl7pPr marL="2253539" indent="0">
              <a:buNone/>
              <a:defRPr sz="822"/>
            </a:lvl7pPr>
            <a:lvl8pPr marL="2629129" indent="0">
              <a:buNone/>
              <a:defRPr sz="822"/>
            </a:lvl8pPr>
            <a:lvl9pPr marL="3004718" indent="0">
              <a:buNone/>
              <a:defRPr sz="8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53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32" y="721148"/>
            <a:ext cx="2422832" cy="2524019"/>
          </a:xfrm>
        </p:spPr>
        <p:txBody>
          <a:bodyPr anchor="b"/>
          <a:lstStyle>
            <a:lvl1pPr>
              <a:defRPr sz="26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93600" y="1557482"/>
            <a:ext cx="3802975" cy="7687241"/>
          </a:xfrm>
        </p:spPr>
        <p:txBody>
          <a:bodyPr anchor="t"/>
          <a:lstStyle>
            <a:lvl1pPr marL="0" indent="0">
              <a:buNone/>
              <a:defRPr sz="2629"/>
            </a:lvl1pPr>
            <a:lvl2pPr marL="375590" indent="0">
              <a:buNone/>
              <a:defRPr sz="2300"/>
            </a:lvl2pPr>
            <a:lvl3pPr marL="751180" indent="0">
              <a:buNone/>
              <a:defRPr sz="1972"/>
            </a:lvl3pPr>
            <a:lvl4pPr marL="1126769" indent="0">
              <a:buNone/>
              <a:defRPr sz="1643"/>
            </a:lvl4pPr>
            <a:lvl5pPr marL="1502359" indent="0">
              <a:buNone/>
              <a:defRPr sz="1643"/>
            </a:lvl5pPr>
            <a:lvl6pPr marL="1877949" indent="0">
              <a:buNone/>
              <a:defRPr sz="1643"/>
            </a:lvl6pPr>
            <a:lvl7pPr marL="2253539" indent="0">
              <a:buNone/>
              <a:defRPr sz="1643"/>
            </a:lvl7pPr>
            <a:lvl8pPr marL="2629129" indent="0">
              <a:buNone/>
              <a:defRPr sz="1643"/>
            </a:lvl8pPr>
            <a:lvl9pPr marL="3004718" indent="0">
              <a:buNone/>
              <a:defRPr sz="164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432" y="3245168"/>
            <a:ext cx="2422832" cy="6012074"/>
          </a:xfrm>
        </p:spPr>
        <p:txBody>
          <a:bodyPr/>
          <a:lstStyle>
            <a:lvl1pPr marL="0" indent="0">
              <a:buNone/>
              <a:defRPr sz="1314"/>
            </a:lvl1pPr>
            <a:lvl2pPr marL="375590" indent="0">
              <a:buNone/>
              <a:defRPr sz="1150"/>
            </a:lvl2pPr>
            <a:lvl3pPr marL="751180" indent="0">
              <a:buNone/>
              <a:defRPr sz="986"/>
            </a:lvl3pPr>
            <a:lvl4pPr marL="1126769" indent="0">
              <a:buNone/>
              <a:defRPr sz="822"/>
            </a:lvl4pPr>
            <a:lvl5pPr marL="1502359" indent="0">
              <a:buNone/>
              <a:defRPr sz="822"/>
            </a:lvl5pPr>
            <a:lvl6pPr marL="1877949" indent="0">
              <a:buNone/>
              <a:defRPr sz="822"/>
            </a:lvl6pPr>
            <a:lvl7pPr marL="2253539" indent="0">
              <a:buNone/>
              <a:defRPr sz="822"/>
            </a:lvl7pPr>
            <a:lvl8pPr marL="2629129" indent="0">
              <a:buNone/>
              <a:defRPr sz="822"/>
            </a:lvl8pPr>
            <a:lvl9pPr marL="3004718" indent="0">
              <a:buNone/>
              <a:defRPr sz="8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669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6454" y="575920"/>
            <a:ext cx="6479143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454" y="2879585"/>
            <a:ext cx="6479143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54" y="10025967"/>
            <a:ext cx="1690211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BEB25-F743-4E8B-A7C4-470FC20B90A9}" type="datetimeFigureOut">
              <a:rPr lang="pt-BR" smtClean="0"/>
              <a:t>07/08/2022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88367" y="10025967"/>
            <a:ext cx="2535317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05385" y="10025967"/>
            <a:ext cx="1690211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31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1180" rtl="0" eaLnBrk="1" latinLnBrk="0" hangingPunct="1">
        <a:lnSpc>
          <a:spcPct val="90000"/>
        </a:lnSpc>
        <a:spcBef>
          <a:spcPct val="0"/>
        </a:spcBef>
        <a:buNone/>
        <a:defRPr sz="3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795" indent="-187795" algn="l" defTabSz="751180" rtl="0" eaLnBrk="1" latinLnBrk="0" hangingPunct="1">
        <a:lnSpc>
          <a:spcPct val="90000"/>
        </a:lnSpc>
        <a:spcBef>
          <a:spcPts val="822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63385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972" kern="1200">
          <a:solidFill>
            <a:schemeClr val="tx1"/>
          </a:solidFill>
          <a:latin typeface="+mn-lt"/>
          <a:ea typeface="+mn-ea"/>
          <a:cs typeface="+mn-cs"/>
        </a:defRPr>
      </a:lvl2pPr>
      <a:lvl3pPr marL="938975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31456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4pPr>
      <a:lvl5pPr marL="169015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5pPr>
      <a:lvl6pPr marL="206574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6pPr>
      <a:lvl7pPr marL="244133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7pPr>
      <a:lvl8pPr marL="281692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8pPr>
      <a:lvl9pPr marL="3192513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1pPr>
      <a:lvl2pPr marL="375590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2pPr>
      <a:lvl3pPr marL="751180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3pPr>
      <a:lvl4pPr marL="112676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4pPr>
      <a:lvl5pPr marL="150235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5pPr>
      <a:lvl6pPr marL="187794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6pPr>
      <a:lvl7pPr marL="225353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7pPr>
      <a:lvl8pPr marL="262912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8pPr>
      <a:lvl9pPr marL="3004718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A7B3A5D-F09D-1AFC-628D-025EC9C2C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12050" cy="1081722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179947A-BE46-BD85-0CC4-3C8881D56A30}"/>
              </a:ext>
            </a:extLst>
          </p:cNvPr>
          <p:cNvSpPr txBox="1"/>
          <p:nvPr/>
        </p:nvSpPr>
        <p:spPr>
          <a:xfrm>
            <a:off x="836979" y="1242454"/>
            <a:ext cx="5838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618DC1-9591-1C4F-419C-87ED49EEE479}"/>
              </a:ext>
            </a:extLst>
          </p:cNvPr>
          <p:cNvSpPr txBox="1"/>
          <p:nvPr/>
        </p:nvSpPr>
        <p:spPr>
          <a:xfrm>
            <a:off x="333503" y="9097717"/>
            <a:ext cx="68450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7076EE5-5CBE-84F2-0A57-F0CEB9DA1B0F}"/>
              </a:ext>
            </a:extLst>
          </p:cNvPr>
          <p:cNvSpPr/>
          <p:nvPr/>
        </p:nvSpPr>
        <p:spPr>
          <a:xfrm>
            <a:off x="188187" y="2968182"/>
            <a:ext cx="3415438" cy="15714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C91ABE5-AF1C-FDF3-3BF7-3108E281B056}"/>
              </a:ext>
            </a:extLst>
          </p:cNvPr>
          <p:cNvSpPr txBox="1"/>
          <p:nvPr/>
        </p:nvSpPr>
        <p:spPr>
          <a:xfrm>
            <a:off x="2895767" y="1949790"/>
            <a:ext cx="1720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Autores: 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E1F383B-5F15-2B4E-ABE5-0BD510324453}"/>
              </a:ext>
            </a:extLst>
          </p:cNvPr>
          <p:cNvSpPr/>
          <p:nvPr/>
        </p:nvSpPr>
        <p:spPr>
          <a:xfrm>
            <a:off x="859429" y="2768127"/>
            <a:ext cx="2072954" cy="400110"/>
          </a:xfrm>
          <a:prstGeom prst="roundRect">
            <a:avLst/>
          </a:prstGeom>
          <a:solidFill>
            <a:srgbClr val="8EA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E76BFDB-48B9-298F-E90A-2CAA094DE160}"/>
              </a:ext>
            </a:extLst>
          </p:cNvPr>
          <p:cNvSpPr/>
          <p:nvPr/>
        </p:nvSpPr>
        <p:spPr>
          <a:xfrm>
            <a:off x="188187" y="5101119"/>
            <a:ext cx="3415438" cy="1035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E0E2300D-81BB-8FCC-6A3A-B059D7D29485}"/>
              </a:ext>
            </a:extLst>
          </p:cNvPr>
          <p:cNvSpPr/>
          <p:nvPr/>
        </p:nvSpPr>
        <p:spPr>
          <a:xfrm>
            <a:off x="859429" y="4901064"/>
            <a:ext cx="2072954" cy="400110"/>
          </a:xfrm>
          <a:prstGeom prst="roundRect">
            <a:avLst/>
          </a:prstGeom>
          <a:solidFill>
            <a:srgbClr val="8EA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B449193-D749-E1BD-4980-F6C225552BB5}"/>
              </a:ext>
            </a:extLst>
          </p:cNvPr>
          <p:cNvSpPr/>
          <p:nvPr/>
        </p:nvSpPr>
        <p:spPr>
          <a:xfrm>
            <a:off x="3926318" y="2990347"/>
            <a:ext cx="3415438" cy="29995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A52549A5-0D9C-C376-AFB4-803EB549B472}"/>
              </a:ext>
            </a:extLst>
          </p:cNvPr>
          <p:cNvSpPr/>
          <p:nvPr/>
        </p:nvSpPr>
        <p:spPr>
          <a:xfrm>
            <a:off x="4597560" y="2790293"/>
            <a:ext cx="2072954" cy="400110"/>
          </a:xfrm>
          <a:prstGeom prst="roundRect">
            <a:avLst/>
          </a:prstGeom>
          <a:solidFill>
            <a:srgbClr val="8EA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70DB4E0D-5B5E-D0D4-5C8E-13714FAD643B}"/>
              </a:ext>
            </a:extLst>
          </p:cNvPr>
          <p:cNvSpPr/>
          <p:nvPr/>
        </p:nvSpPr>
        <p:spPr>
          <a:xfrm>
            <a:off x="3926318" y="6629363"/>
            <a:ext cx="3415438" cy="15714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BB50A742-EFCA-2822-73C9-7557C1C0F282}"/>
              </a:ext>
            </a:extLst>
          </p:cNvPr>
          <p:cNvSpPr/>
          <p:nvPr/>
        </p:nvSpPr>
        <p:spPr>
          <a:xfrm>
            <a:off x="4597559" y="6429308"/>
            <a:ext cx="2261141" cy="394836"/>
          </a:xfrm>
          <a:prstGeom prst="roundRect">
            <a:avLst/>
          </a:prstGeom>
          <a:solidFill>
            <a:srgbClr val="8EA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4087CCB-1993-E3C5-4D5C-8BC7FB543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260315"/>
              </p:ext>
            </p:extLst>
          </p:nvPr>
        </p:nvGraphicFramePr>
        <p:xfrm>
          <a:off x="188186" y="6824217"/>
          <a:ext cx="3415438" cy="2251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CCAA08FD-800D-AC69-B977-DCD3D924986E}"/>
              </a:ext>
            </a:extLst>
          </p:cNvPr>
          <p:cNvSpPr/>
          <p:nvPr/>
        </p:nvSpPr>
        <p:spPr>
          <a:xfrm>
            <a:off x="822813" y="6498123"/>
            <a:ext cx="2072954" cy="400110"/>
          </a:xfrm>
          <a:prstGeom prst="roundRect">
            <a:avLst/>
          </a:prstGeom>
          <a:solidFill>
            <a:srgbClr val="8EA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29968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27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Filipe Duran</dc:creator>
  <cp:lastModifiedBy>Filipe Duran</cp:lastModifiedBy>
  <cp:revision>2</cp:revision>
  <dcterms:created xsi:type="dcterms:W3CDTF">2022-06-04T19:07:12Z</dcterms:created>
  <dcterms:modified xsi:type="dcterms:W3CDTF">2022-08-07T22:47:48Z</dcterms:modified>
</cp:coreProperties>
</file>