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000" cx="3240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1A5365-FC00-416C-882D-7E5D8F1DE47F}">
  <a:tblStyle styleId="{221A5365-FC00-416C-882D-7E5D8F1DE4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1pPr>
            <a:lvl2pPr lvl="1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2pPr>
            <a:lvl3pPr lvl="2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3pPr>
            <a:lvl4pPr lvl="3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4pPr>
            <a:lvl5pPr lvl="4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5pPr>
            <a:lvl6pPr lvl="5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6pPr>
            <a:lvl7pPr lvl="6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7pPr>
            <a:lvl8pPr lvl="7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8pPr>
            <a:lvl9pPr lvl="8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2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1pPr>
            <a:lvl2pPr lvl="1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2pPr>
            <a:lvl3pPr lvl="2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3pPr>
            <a:lvl4pPr lvl="3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4pPr>
            <a:lvl5pPr lvl="4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5pPr>
            <a:lvl6pPr lvl="5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6pPr>
            <a:lvl7pPr lvl="6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7pPr>
            <a:lvl8pPr lvl="7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8pPr>
            <a:lvl9pPr lvl="8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8600" lvl="0" marL="457200" algn="ctr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indent="-687489" lvl="1" marL="914400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2pPr>
            <a:lvl3pPr indent="-687489" lvl="2" marL="1371600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3pPr>
            <a:lvl4pPr indent="-687489" lvl="3" marL="1828800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4pPr>
            <a:lvl5pPr indent="-687489" lvl="4" marL="2286000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5pPr>
            <a:lvl6pPr indent="-687489" lvl="5" marL="2743200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6pPr>
            <a:lvl7pPr indent="-687489" lvl="6" marL="3200400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7pPr>
            <a:lvl8pPr indent="-687489" lvl="7" marL="3657600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8pPr>
            <a:lvl9pPr indent="-687489" lvl="8" marL="4114800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1pPr>
            <a:lvl2pPr lvl="1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2pPr>
            <a:lvl3pPr lvl="2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3pPr>
            <a:lvl4pPr lvl="3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4pPr>
            <a:lvl5pPr lvl="4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5pPr>
            <a:lvl6pPr lvl="5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6pPr>
            <a:lvl7pPr lvl="6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7pPr>
            <a:lvl8pPr lvl="7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8pPr>
            <a:lvl9pPr lvl="8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3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8600" lvl="0" marL="4572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indent="-687489" lvl="1" marL="9144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2pPr>
            <a:lvl3pPr indent="-687489" lvl="2" marL="13716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3pPr>
            <a:lvl4pPr indent="-687489" lvl="3" marL="18288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4pPr>
            <a:lvl5pPr indent="-687489" lvl="4" marL="22860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5pPr>
            <a:lvl6pPr indent="-687489" lvl="5" marL="27432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6pPr>
            <a:lvl7pPr indent="-687489" lvl="6" marL="32004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7pPr>
            <a:lvl8pPr indent="-687489" lvl="7" marL="36576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8pPr>
            <a:lvl9pPr indent="-687489" lvl="8" marL="41148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7489" lvl="0" marL="4572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1pPr>
            <a:lvl2pPr indent="-621934" lvl="1" marL="9144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indent="-621934" lvl="2" marL="13716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indent="-621934" lvl="3" marL="18288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indent="-621934" lvl="4" marL="22860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indent="-621934" lvl="5" marL="27432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indent="-621934" lvl="6" marL="32004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indent="-621934" lvl="7" marL="36576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indent="-621934" lvl="8" marL="41148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7489" lvl="0" marL="4572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1pPr>
            <a:lvl2pPr indent="-621934" lvl="1" marL="9144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indent="-621934" lvl="2" marL="13716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indent="-621934" lvl="3" marL="18288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indent="-621934" lvl="4" marL="22860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indent="-621934" lvl="5" marL="27432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indent="-621934" lvl="6" marL="32004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indent="-621934" lvl="7" marL="36576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indent="-621934" lvl="8" marL="41148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1pPr>
            <a:lvl2pPr lvl="1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2pPr>
            <a:lvl3pPr lvl="2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3pPr>
            <a:lvl4pPr lvl="3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4pPr>
            <a:lvl5pPr lvl="4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5pPr>
            <a:lvl6pPr lvl="5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6pPr>
            <a:lvl7pPr lvl="6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7pPr>
            <a:lvl8pPr lvl="7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8pPr>
            <a:lvl9pPr lvl="8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21934" lvl="0" marL="4572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1pPr>
            <a:lvl2pPr indent="-621934" lvl="1" marL="9144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indent="-621934" lvl="2" marL="13716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indent="-621934" lvl="3" marL="18288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indent="-621934" lvl="4" marL="22860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indent="-621934" lvl="5" marL="27432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indent="-621934" lvl="6" marL="3200400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indent="-621934" lvl="7" marL="3657600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indent="-621934" lvl="8" marL="4114800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1pPr>
            <a:lvl2pPr lvl="1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2pPr>
            <a:lvl3pPr lvl="2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3pPr>
            <a:lvl4pPr lvl="3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4pPr>
            <a:lvl5pPr lvl="4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5pPr>
            <a:lvl6pPr lvl="5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6pPr>
            <a:lvl7pPr lvl="6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7pPr>
            <a:lvl8pPr lvl="7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8pPr>
            <a:lvl9pPr lvl="8">
              <a:spcBef>
                <a:spcPts val="0"/>
              </a:spcBef>
              <a:spcAft>
                <a:spcPts val="0"/>
              </a:spcAft>
              <a:buSzPts val="24777"/>
              <a:buNone/>
              <a:defRPr sz="24777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1925" lIns="471925" spcFirstLastPara="1" rIns="471925" wrap="square" tIns="471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8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4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818600" lvl="0" marL="4572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indent="-687489" lvl="1" marL="9144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2pPr>
            <a:lvl3pPr indent="-687489" lvl="2" marL="13716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3pPr>
            <a:lvl4pPr indent="-687489" lvl="3" marL="18288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4pPr>
            <a:lvl5pPr indent="-687489" lvl="4" marL="22860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5pPr>
            <a:lvl6pPr indent="-687489" lvl="5" marL="27432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6pPr>
            <a:lvl7pPr indent="-687489" lvl="6" marL="3200400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7"/>
            </a:lvl7pPr>
            <a:lvl8pPr indent="-687489" lvl="7" marL="3657600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7"/>
            </a:lvl8pPr>
            <a:lvl9pPr indent="-687489" lvl="8" marL="4114800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91"/>
              <a:buNone/>
              <a:defRPr sz="9291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 sz="5162"/>
            </a:lvl1pPr>
            <a:lvl2pPr lvl="1">
              <a:buNone/>
              <a:defRPr sz="5162"/>
            </a:lvl2pPr>
            <a:lvl3pPr lvl="2">
              <a:buNone/>
              <a:defRPr sz="5162"/>
            </a:lvl3pPr>
            <a:lvl4pPr lvl="3">
              <a:buNone/>
              <a:defRPr sz="5162"/>
            </a:lvl4pPr>
            <a:lvl5pPr lvl="4">
              <a:buNone/>
              <a:defRPr sz="5162"/>
            </a:lvl5pPr>
            <a:lvl6pPr lvl="5">
              <a:buNone/>
              <a:defRPr sz="5162"/>
            </a:lvl6pPr>
            <a:lvl7pPr lvl="6">
              <a:buNone/>
              <a:defRPr sz="5162"/>
            </a:lvl7pPr>
            <a:lvl8pPr lvl="7">
              <a:buNone/>
              <a:defRPr sz="5162"/>
            </a:lvl8pPr>
            <a:lvl9pPr lvl="8">
              <a:buNone/>
              <a:defRPr sz="5162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91"/>
              <a:buChar char="●"/>
              <a:defRPr sz="9291">
                <a:solidFill>
                  <a:schemeClr val="dk2"/>
                </a:solidFill>
              </a:defRPr>
            </a:lvl1pPr>
            <a:lvl2pPr indent="-687489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7">
                <a:solidFill>
                  <a:schemeClr val="dk2"/>
                </a:solidFill>
              </a:defRPr>
            </a:lvl2pPr>
            <a:lvl3pPr indent="-687489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7">
                <a:solidFill>
                  <a:schemeClr val="dk2"/>
                </a:solidFill>
              </a:defRPr>
            </a:lvl3pPr>
            <a:lvl4pPr indent="-687489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7">
                <a:solidFill>
                  <a:schemeClr val="dk2"/>
                </a:solidFill>
              </a:defRPr>
            </a:lvl4pPr>
            <a:lvl5pPr indent="-687489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7">
                <a:solidFill>
                  <a:schemeClr val="dk2"/>
                </a:solidFill>
              </a:defRPr>
            </a:lvl5pPr>
            <a:lvl6pPr indent="-687489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7">
                <a:solidFill>
                  <a:schemeClr val="dk2"/>
                </a:solidFill>
              </a:defRPr>
            </a:lvl6pPr>
            <a:lvl7pPr indent="-687489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7">
                <a:solidFill>
                  <a:schemeClr val="dk2"/>
                </a:solidFill>
              </a:defRPr>
            </a:lvl7pPr>
            <a:lvl8pPr indent="-687489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7">
                <a:solidFill>
                  <a:schemeClr val="dk2"/>
                </a:solidFill>
              </a:defRPr>
            </a:lvl8pPr>
            <a:lvl9pPr indent="-687489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 algn="r">
              <a:buNone/>
              <a:defRPr sz="5162">
                <a:solidFill>
                  <a:schemeClr val="dk2"/>
                </a:solidFill>
              </a:defRPr>
            </a:lvl1pPr>
            <a:lvl2pPr lvl="1" algn="r">
              <a:buNone/>
              <a:defRPr sz="5162">
                <a:solidFill>
                  <a:schemeClr val="dk2"/>
                </a:solidFill>
              </a:defRPr>
            </a:lvl2pPr>
            <a:lvl3pPr lvl="2" algn="r">
              <a:buNone/>
              <a:defRPr sz="5162">
                <a:solidFill>
                  <a:schemeClr val="dk2"/>
                </a:solidFill>
              </a:defRPr>
            </a:lvl3pPr>
            <a:lvl4pPr lvl="3" algn="r">
              <a:buNone/>
              <a:defRPr sz="5162">
                <a:solidFill>
                  <a:schemeClr val="dk2"/>
                </a:solidFill>
              </a:defRPr>
            </a:lvl4pPr>
            <a:lvl5pPr lvl="4" algn="r">
              <a:buNone/>
              <a:defRPr sz="5162">
                <a:solidFill>
                  <a:schemeClr val="dk2"/>
                </a:solidFill>
              </a:defRPr>
            </a:lvl5pPr>
            <a:lvl6pPr lvl="5" algn="r">
              <a:buNone/>
              <a:defRPr sz="5162">
                <a:solidFill>
                  <a:schemeClr val="dk2"/>
                </a:solidFill>
              </a:defRPr>
            </a:lvl6pPr>
            <a:lvl7pPr lvl="6" algn="r">
              <a:buNone/>
              <a:defRPr sz="5162">
                <a:solidFill>
                  <a:schemeClr val="dk2"/>
                </a:solidFill>
              </a:defRPr>
            </a:lvl7pPr>
            <a:lvl8pPr lvl="7" algn="r">
              <a:buNone/>
              <a:defRPr sz="5162">
                <a:solidFill>
                  <a:schemeClr val="dk2"/>
                </a:solidFill>
              </a:defRPr>
            </a:lvl8pPr>
            <a:lvl9pPr lvl="8" algn="r">
              <a:buNone/>
              <a:defRPr sz="5162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6.png"/><Relationship Id="rId13" Type="http://schemas.openxmlformats.org/officeDocument/2006/relationships/image" Target="../media/image1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6442700" y="2425225"/>
            <a:ext cx="20643600" cy="20499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0">
                <a:solidFill>
                  <a:schemeClr val="dk1"/>
                </a:solidFill>
              </a:rPr>
              <a:t>TÍTULO DO TRABALHO</a:t>
            </a:r>
            <a:r>
              <a:rPr lang="pt-BR" sz="7000">
                <a:solidFill>
                  <a:schemeClr val="dk1"/>
                </a:solidFill>
              </a:rPr>
              <a:t> (Arial, negrito, 70)</a:t>
            </a:r>
            <a:endParaRPr sz="7000">
              <a:solidFill>
                <a:schemeClr val="dk1"/>
              </a:solidFill>
            </a:endParaRPr>
          </a:p>
        </p:txBody>
      </p:sp>
      <p:pic>
        <p:nvPicPr>
          <p:cNvPr id="55" name="Google Shape;55;p13" title="logo 24 eane ifal satuba 2026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676400"/>
            <a:ext cx="6423651" cy="642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30475" y="-3800"/>
            <a:ext cx="32461200" cy="891600"/>
          </a:xfrm>
          <a:prstGeom prst="rect">
            <a:avLst/>
          </a:prstGeom>
          <a:solidFill>
            <a:srgbClr val="89562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30600" y="849700"/>
            <a:ext cx="32461200" cy="567600"/>
          </a:xfrm>
          <a:prstGeom prst="rect">
            <a:avLst/>
          </a:prstGeom>
          <a:solidFill>
            <a:srgbClr val="3572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6442700" y="4330225"/>
            <a:ext cx="20643600" cy="20499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1"/>
                </a:solidFill>
              </a:rPr>
              <a:t>Primeiro Autor¹; Segundo Autor²;... (Arial, 48)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6442700" y="5770525"/>
            <a:ext cx="20643600" cy="20499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¹Instituição e email primeiro autor (Arial, 36)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²Instituição e email segundo autor</a:t>
            </a:r>
            <a:endParaRPr sz="3600">
              <a:solidFill>
                <a:schemeClr val="dk1"/>
              </a:solidFill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16276325" y="9044950"/>
            <a:ext cx="0" cy="31508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/>
          <p:nvPr/>
        </p:nvSpPr>
        <p:spPr>
          <a:xfrm>
            <a:off x="1036325" y="9083050"/>
            <a:ext cx="14554200" cy="891600"/>
          </a:xfrm>
          <a:prstGeom prst="rect">
            <a:avLst/>
          </a:prstGeom>
          <a:solidFill>
            <a:srgbClr val="1A3A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914400" y="8849125"/>
            <a:ext cx="5839200" cy="14913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4840">
                <a:solidFill>
                  <a:schemeClr val="lt1"/>
                </a:solidFill>
              </a:rPr>
              <a:t>INTRODUÇÃO</a:t>
            </a:r>
            <a:endParaRPr sz="4840">
              <a:solidFill>
                <a:schemeClr val="lt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036325" y="10382250"/>
            <a:ext cx="14554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O 2</a:t>
            </a:r>
            <a:r>
              <a:rPr lang="pt-BR" sz="3600">
                <a:solidFill>
                  <a:schemeClr val="dk1"/>
                </a:solidFill>
              </a:rPr>
              <a:t>4º Encontro de Astronomia do Nordeste (EANE 2026)</a:t>
            </a:r>
            <a:r>
              <a:rPr lang="pt-BR" sz="3600">
                <a:solidFill>
                  <a:schemeClr val="dk1"/>
                </a:solidFill>
              </a:rPr>
              <a:t> é um evento científico, educativo e cultural que reúne astrônomos amadores, pesquisadores, professores, estudantes e entusiastas da ciência de toda a região Nordeste e de outras partes do país…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(Fonte Arial; Tamanho 36; Alinhamento Justificado; Espaçamento 1,5).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036325" y="16325850"/>
            <a:ext cx="1455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</a:rPr>
              <a:t>Figura 1</a:t>
            </a:r>
            <a:r>
              <a:rPr lang="pt-BR" sz="3200">
                <a:solidFill>
                  <a:schemeClr val="dk1"/>
                </a:solidFill>
              </a:rPr>
              <a:t> - Logomarca Copa Mundaú de Foguetes (Arial, 32)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65" name="Google Shape;65;p13" title="copa_mundau.png"/>
          <p:cNvPicPr preferRelativeResize="0"/>
          <p:nvPr/>
        </p:nvPicPr>
        <p:blipFill rotWithShape="1">
          <a:blip r:embed="rId4">
            <a:alphaModFix/>
          </a:blip>
          <a:srcRect b="7270" l="0" r="0" t="0"/>
          <a:stretch/>
        </p:blipFill>
        <p:spPr>
          <a:xfrm>
            <a:off x="4381500" y="17282050"/>
            <a:ext cx="7863849" cy="72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036325" y="24853600"/>
            <a:ext cx="14554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Fonte:</a:t>
            </a:r>
            <a:r>
              <a:rPr lang="pt-BR" sz="3200">
                <a:solidFill>
                  <a:schemeClr val="dk1"/>
                </a:solidFill>
              </a:rPr>
              <a:t> (Arial, 32)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158250" y="28117800"/>
            <a:ext cx="14554200" cy="891600"/>
          </a:xfrm>
          <a:prstGeom prst="rect">
            <a:avLst/>
          </a:prstGeom>
          <a:solidFill>
            <a:srgbClr val="1A3A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036325" y="27883875"/>
            <a:ext cx="6949500" cy="14913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4840">
                <a:solidFill>
                  <a:schemeClr val="lt1"/>
                </a:solidFill>
              </a:rPr>
              <a:t>METODOLOGIA</a:t>
            </a:r>
            <a:endParaRPr sz="4840">
              <a:solidFill>
                <a:schemeClr val="lt1"/>
              </a:solidFill>
            </a:endParaRPr>
          </a:p>
        </p:txBody>
      </p:sp>
      <p:graphicFrame>
        <p:nvGraphicFramePr>
          <p:cNvPr id="69" name="Google Shape;69;p13"/>
          <p:cNvGraphicFramePr/>
          <p:nvPr/>
        </p:nvGraphicFramePr>
        <p:xfrm>
          <a:off x="3653800" y="3460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{221A5365-FC00-416C-882D-7E5D8F1DE47F}</a:tableStyleId>
              </a:tblPr>
              <a:tblGrid>
                <a:gridCol w="2299625"/>
                <a:gridCol w="3990000"/>
                <a:gridCol w="28162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000"/>
                        <a:t>Planeta</a:t>
                      </a:r>
                      <a:endParaRPr b="1" sz="3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000"/>
                        <a:t>Distância média do Sol (milhões km)</a:t>
                      </a:r>
                      <a:endParaRPr b="1" sz="3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3000"/>
                        <a:t>Diâmetro (km)</a:t>
                      </a:r>
                      <a:endParaRPr b="1" sz="3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Mercúrio</a:t>
                      </a:r>
                      <a:endParaRPr sz="3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57,9</a:t>
                      </a:r>
                      <a:endParaRPr sz="3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4.879</a:t>
                      </a:r>
                      <a:endParaRPr sz="3000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Vênus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108,2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12.104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Terra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149,6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12.742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Marte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227,9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6.779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Júpiter</a:t>
                      </a:r>
                      <a:endParaRPr sz="3000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778,5</a:t>
                      </a:r>
                      <a:endParaRPr sz="3000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139.820</a:t>
                      </a:r>
                      <a:endParaRPr sz="3000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Saturno</a:t>
                      </a:r>
                      <a:endParaRPr sz="3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1.433,5</a:t>
                      </a:r>
                      <a:endParaRPr sz="3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116.460</a:t>
                      </a:r>
                      <a:endParaRPr sz="3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13"/>
          <p:cNvSpPr txBox="1"/>
          <p:nvPr/>
        </p:nvSpPr>
        <p:spPr>
          <a:xfrm>
            <a:off x="3453700" y="33341675"/>
            <a:ext cx="95061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3200"/>
              <a:t>Tabela 1 </a:t>
            </a:r>
            <a:r>
              <a:rPr lang="pt-BR" sz="3200"/>
              <a:t>– Características físicas de planetas do Sistema Solar</a:t>
            </a:r>
            <a:endParaRPr sz="3200"/>
          </a:p>
        </p:txBody>
      </p:sp>
      <p:sp>
        <p:nvSpPr>
          <p:cNvPr id="71" name="Google Shape;71;p13"/>
          <p:cNvSpPr txBox="1"/>
          <p:nvPr/>
        </p:nvSpPr>
        <p:spPr>
          <a:xfrm>
            <a:off x="1158125" y="29425175"/>
            <a:ext cx="14554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Na formatação da tabela, usada para dados numéricos e estatísticos, recomenda-se a norma NBR 14724:2024 e as normas de apresentação tabular do Instituto Brasileiro de Geografia e Estatística (IBGE).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215650" y="39771425"/>
            <a:ext cx="1028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3200"/>
              <a:t>Fonte: Adaptado de dados da NASA (2023).</a:t>
            </a:r>
            <a:endParaRPr sz="3200"/>
          </a:p>
        </p:txBody>
      </p:sp>
      <p:sp>
        <p:nvSpPr>
          <p:cNvPr id="73" name="Google Shape;73;p13"/>
          <p:cNvSpPr/>
          <p:nvPr/>
        </p:nvSpPr>
        <p:spPr>
          <a:xfrm>
            <a:off x="16912600" y="9083050"/>
            <a:ext cx="14554200" cy="891600"/>
          </a:xfrm>
          <a:prstGeom prst="rect">
            <a:avLst/>
          </a:prstGeom>
          <a:solidFill>
            <a:srgbClr val="1A3A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16790675" y="8849125"/>
            <a:ext cx="6949500" cy="14913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4840">
                <a:solidFill>
                  <a:schemeClr val="lt1"/>
                </a:solidFill>
              </a:rPr>
              <a:t>RESULTADOS</a:t>
            </a:r>
            <a:endParaRPr sz="4840">
              <a:solidFill>
                <a:schemeClr val="lt1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6878313" y="28109025"/>
            <a:ext cx="14554200" cy="891600"/>
          </a:xfrm>
          <a:prstGeom prst="rect">
            <a:avLst/>
          </a:prstGeom>
          <a:solidFill>
            <a:srgbClr val="1A3A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16756411" y="27875100"/>
            <a:ext cx="12816900" cy="14913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4840">
                <a:solidFill>
                  <a:schemeClr val="lt1"/>
                </a:solidFill>
              </a:rPr>
              <a:t>CONSIDERAÇÕES FINAIS</a:t>
            </a:r>
            <a:endParaRPr sz="4840">
              <a:solidFill>
                <a:schemeClr val="lt1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6954513" y="34552700"/>
            <a:ext cx="14554200" cy="891600"/>
          </a:xfrm>
          <a:prstGeom prst="rect">
            <a:avLst/>
          </a:prstGeom>
          <a:solidFill>
            <a:srgbClr val="1A3A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16832611" y="34318775"/>
            <a:ext cx="12816900" cy="14913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4840">
                <a:solidFill>
                  <a:schemeClr val="lt1"/>
                </a:solidFill>
              </a:rPr>
              <a:t>REFERÊNCIAS</a:t>
            </a:r>
            <a:endParaRPr sz="4840">
              <a:solidFill>
                <a:schemeClr val="lt1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-30600" y="41015425"/>
            <a:ext cx="32461200" cy="285000"/>
          </a:xfrm>
          <a:prstGeom prst="rect">
            <a:avLst/>
          </a:prstGeom>
          <a:solidFill>
            <a:srgbClr val="3572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16954525" y="35810075"/>
            <a:ext cx="14554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</a:rPr>
              <a:t>SANTOS, A. R.; OLIVEIRA, M. P. Análise da formação estelar em galáxias espirais. </a:t>
            </a:r>
            <a:r>
              <a:rPr b="1" lang="pt-BR" sz="3000">
                <a:solidFill>
                  <a:schemeClr val="dk1"/>
                </a:solidFill>
              </a:rPr>
              <a:t>Revista Brasileira de Astronomia</a:t>
            </a:r>
            <a:r>
              <a:rPr lang="pt-BR" sz="3000">
                <a:solidFill>
                  <a:schemeClr val="dk1"/>
                </a:solidFill>
              </a:rPr>
              <a:t>, v. 12, n. 2, p. 45–60, 2021.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</a:rPr>
              <a:t>National Aeronautics and Space Administration (NASA). </a:t>
            </a:r>
            <a:r>
              <a:rPr b="1" lang="pt-BR" sz="3000">
                <a:solidFill>
                  <a:schemeClr val="dk1"/>
                </a:solidFill>
              </a:rPr>
              <a:t>Exoplanet exploration program.</a:t>
            </a:r>
            <a:r>
              <a:rPr lang="pt-BR" sz="3000">
                <a:solidFill>
                  <a:schemeClr val="dk1"/>
                </a:solidFill>
              </a:rPr>
              <a:t> Disponível em: https://exoplanets.nasa.gov. Acesso em: 15 abr. 2026.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</a:rPr>
              <a:t>(Arial, 30, alinhamento à esquerda, espaçamento simples).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166849" y="41388025"/>
            <a:ext cx="2781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REALIZAÇÃO: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0900899" y="41388025"/>
            <a:ext cx="2781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APOIO</a:t>
            </a:r>
            <a:r>
              <a:rPr lang="pt-BR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3" name="Google Shape;83;p13" title="image (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3359" y="41463838"/>
            <a:ext cx="1578127" cy="157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title="ceaa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69899" y="41452126"/>
            <a:ext cx="1578150" cy="162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title="Logo OAGLL 202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26431" y="41524950"/>
            <a:ext cx="791555" cy="149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title="image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58849" y="41511650"/>
            <a:ext cx="1491300" cy="14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title="presença confirmada.png"/>
          <p:cNvPicPr preferRelativeResize="0"/>
          <p:nvPr/>
        </p:nvPicPr>
        <p:blipFill rotWithShape="1">
          <a:blip r:embed="rId9">
            <a:alphaModFix/>
          </a:blip>
          <a:srcRect b="13037" l="0" r="0" t="12889"/>
          <a:stretch/>
        </p:blipFill>
        <p:spPr>
          <a:xfrm>
            <a:off x="7248424" y="41464500"/>
            <a:ext cx="1723726" cy="159607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6552900" y="3202825"/>
            <a:ext cx="46968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Espaço para logomarca do clube ou institução astronômica do autor (OPCIONAL)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89" name="Google Shape;89;p13" title="LOGO.FAPEAL.VERSÃO.COLORIDA.VERTICAL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46174" y="41309550"/>
            <a:ext cx="2971475" cy="185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11">
            <a:alphaModFix/>
          </a:blip>
          <a:srcRect b="20" l="0" r="0" t="30"/>
          <a:stretch/>
        </p:blipFill>
        <p:spPr>
          <a:xfrm>
            <a:off x="15933749" y="41626600"/>
            <a:ext cx="2408076" cy="128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title="meteoriticas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550799" y="41408737"/>
            <a:ext cx="1723725" cy="17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title="IFAL.png"/>
          <p:cNvPicPr preferRelativeResize="0"/>
          <p:nvPr/>
        </p:nvPicPr>
        <p:blipFill rotWithShape="1">
          <a:blip r:embed="rId13">
            <a:alphaModFix/>
          </a:blip>
          <a:srcRect b="21979" l="0" r="0" t="0"/>
          <a:stretch/>
        </p:blipFill>
        <p:spPr>
          <a:xfrm>
            <a:off x="9169939" y="41549637"/>
            <a:ext cx="1289809" cy="149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title="clube de astronomia de maceió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29775" y="41519100"/>
            <a:ext cx="1723725" cy="151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