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1721"/>
    <a:srgbClr val="1C5052"/>
    <a:srgbClr val="B58024"/>
    <a:srgbClr val="348E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6CB29E-9F49-4B12-9D5D-2F0F31F3E058}" v="8" dt="2024-02-16T19:49:46.6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são Hortegal Neto" userId="c82852e4137ae1af" providerId="LiveId" clId="{D9B4BF44-16EC-42D2-A5CF-BA74ADC3D84F}"/>
    <pc:docChg chg="addSld delSld modMainMaster">
      <pc:chgData name="Sansão Hortegal Neto" userId="c82852e4137ae1af" providerId="LiveId" clId="{D9B4BF44-16EC-42D2-A5CF-BA74ADC3D84F}" dt="2022-08-06T03:44:11.764" v="35" actId="47"/>
      <pc:docMkLst>
        <pc:docMk/>
      </pc:docMkLst>
      <pc:sldChg chg="new">
        <pc:chgData name="Sansão Hortegal Neto" userId="c82852e4137ae1af" providerId="LiveId" clId="{D9B4BF44-16EC-42D2-A5CF-BA74ADC3D84F}" dt="2022-08-06T03:44:02.539" v="22" actId="680"/>
        <pc:sldMkLst>
          <pc:docMk/>
          <pc:sldMk cId="2225239514" sldId="256"/>
        </pc:sldMkLst>
      </pc:sldChg>
      <pc:sldChg chg="del">
        <pc:chgData name="Sansão Hortegal Neto" userId="c82852e4137ae1af" providerId="LiveId" clId="{D9B4BF44-16EC-42D2-A5CF-BA74ADC3D84F}" dt="2022-08-06T03:44:01.811" v="21" actId="47"/>
        <pc:sldMkLst>
          <pc:docMk/>
          <pc:sldMk cId="2734417659" sldId="256"/>
        </pc:sldMkLst>
      </pc:sldChg>
      <pc:sldChg chg="del">
        <pc:chgData name="Sansão Hortegal Neto" userId="c82852e4137ae1af" providerId="LiveId" clId="{D9B4BF44-16EC-42D2-A5CF-BA74ADC3D84F}" dt="2022-08-06T03:44:01.444" v="20" actId="47"/>
        <pc:sldMkLst>
          <pc:docMk/>
          <pc:sldMk cId="459952637" sldId="257"/>
        </pc:sldMkLst>
      </pc:sldChg>
      <pc:sldChg chg="new del">
        <pc:chgData name="Sansão Hortegal Neto" userId="c82852e4137ae1af" providerId="LiveId" clId="{D9B4BF44-16EC-42D2-A5CF-BA74ADC3D84F}" dt="2022-08-06T03:44:10.188" v="30" actId="47"/>
        <pc:sldMkLst>
          <pc:docMk/>
          <pc:sldMk cId="3881931691" sldId="257"/>
        </pc:sldMkLst>
      </pc:sldChg>
      <pc:sldChg chg="new del">
        <pc:chgData name="Sansão Hortegal Neto" userId="c82852e4137ae1af" providerId="LiveId" clId="{D9B4BF44-16EC-42D2-A5CF-BA74ADC3D84F}" dt="2022-08-06T03:44:10.393" v="31" actId="47"/>
        <pc:sldMkLst>
          <pc:docMk/>
          <pc:sldMk cId="3953256059" sldId="258"/>
        </pc:sldMkLst>
      </pc:sldChg>
      <pc:sldChg chg="new del">
        <pc:chgData name="Sansão Hortegal Neto" userId="c82852e4137ae1af" providerId="LiveId" clId="{D9B4BF44-16EC-42D2-A5CF-BA74ADC3D84F}" dt="2022-08-06T03:44:10.621" v="32" actId="47"/>
        <pc:sldMkLst>
          <pc:docMk/>
          <pc:sldMk cId="4003255384" sldId="259"/>
        </pc:sldMkLst>
      </pc:sldChg>
      <pc:sldChg chg="new del">
        <pc:chgData name="Sansão Hortegal Neto" userId="c82852e4137ae1af" providerId="LiveId" clId="{D9B4BF44-16EC-42D2-A5CF-BA74ADC3D84F}" dt="2022-08-06T03:44:10.836" v="33" actId="47"/>
        <pc:sldMkLst>
          <pc:docMk/>
          <pc:sldMk cId="1223176971" sldId="260"/>
        </pc:sldMkLst>
      </pc:sldChg>
      <pc:sldChg chg="new del">
        <pc:chgData name="Sansão Hortegal Neto" userId="c82852e4137ae1af" providerId="LiveId" clId="{D9B4BF44-16EC-42D2-A5CF-BA74ADC3D84F}" dt="2022-08-06T03:44:11.264" v="34" actId="47"/>
        <pc:sldMkLst>
          <pc:docMk/>
          <pc:sldMk cId="1041238751" sldId="261"/>
        </pc:sldMkLst>
      </pc:sldChg>
      <pc:sldChg chg="new del">
        <pc:chgData name="Sansão Hortegal Neto" userId="c82852e4137ae1af" providerId="LiveId" clId="{D9B4BF44-16EC-42D2-A5CF-BA74ADC3D84F}" dt="2022-08-06T03:44:11.764" v="35" actId="47"/>
        <pc:sldMkLst>
          <pc:docMk/>
          <pc:sldMk cId="1200015799" sldId="262"/>
        </pc:sldMkLst>
      </pc:sldChg>
      <pc:sldChg chg="new">
        <pc:chgData name="Sansão Hortegal Neto" userId="c82852e4137ae1af" providerId="LiveId" clId="{D9B4BF44-16EC-42D2-A5CF-BA74ADC3D84F}" dt="2022-08-06T03:44:07.760" v="29" actId="680"/>
        <pc:sldMkLst>
          <pc:docMk/>
          <pc:sldMk cId="3663245459" sldId="263"/>
        </pc:sldMkLst>
      </pc:sldChg>
      <pc:sldMasterChg chg="modSldLayout">
        <pc:chgData name="Sansão Hortegal Neto" userId="c82852e4137ae1af" providerId="LiveId" clId="{D9B4BF44-16EC-42D2-A5CF-BA74ADC3D84F}" dt="2022-08-06T03:43:51.040" v="19"/>
        <pc:sldMasterMkLst>
          <pc:docMk/>
          <pc:sldMasterMk cId="4128706020" sldId="2147483648"/>
        </pc:sldMasterMkLst>
        <pc:sldLayoutChg chg="modSp mod setBg">
          <pc:chgData name="Sansão Hortegal Neto" userId="c82852e4137ae1af" providerId="LiveId" clId="{D9B4BF44-16EC-42D2-A5CF-BA74ADC3D84F}" dt="2022-08-06T03:43:51.040" v="19"/>
          <pc:sldLayoutMkLst>
            <pc:docMk/>
            <pc:sldMasterMk cId="4128706020" sldId="2147483648"/>
            <pc:sldLayoutMk cId="979270765" sldId="2147483649"/>
          </pc:sldLayoutMkLst>
          <pc:spChg chg="mod">
            <ac:chgData name="Sansão Hortegal Neto" userId="c82852e4137ae1af" providerId="LiveId" clId="{D9B4BF44-16EC-42D2-A5CF-BA74ADC3D84F}" dt="2022-08-06T01:44:01.263" v="12" actId="207"/>
            <ac:spMkLst>
              <pc:docMk/>
              <pc:sldMasterMk cId="4128706020" sldId="2147483648"/>
              <pc:sldLayoutMk cId="979270765" sldId="2147483649"/>
              <ac:spMk id="3" creationId="{2D3CBD95-4D2A-D258-655F-A75DF20233C8}"/>
            </ac:spMkLst>
          </pc:spChg>
          <pc:spChg chg="mod">
            <ac:chgData name="Sansão Hortegal Neto" userId="c82852e4137ae1af" providerId="LiveId" clId="{D9B4BF44-16EC-42D2-A5CF-BA74ADC3D84F}" dt="2022-08-06T01:43:54.362" v="11" actId="207"/>
            <ac:spMkLst>
              <pc:docMk/>
              <pc:sldMasterMk cId="4128706020" sldId="2147483648"/>
              <pc:sldLayoutMk cId="979270765" sldId="2147483649"/>
              <ac:spMk id="9" creationId="{13627410-EE42-346C-547E-3BD1B6F8C71E}"/>
            </ac:spMkLst>
          </pc:spChg>
        </pc:sldLayoutChg>
        <pc:sldLayoutChg chg="modSp mod setBg">
          <pc:chgData name="Sansão Hortegal Neto" userId="c82852e4137ae1af" providerId="LiveId" clId="{D9B4BF44-16EC-42D2-A5CF-BA74ADC3D84F}" dt="2022-08-06T01:44:32.306" v="17" actId="207"/>
          <pc:sldLayoutMkLst>
            <pc:docMk/>
            <pc:sldMasterMk cId="4128706020" sldId="2147483648"/>
            <pc:sldLayoutMk cId="3714783114" sldId="2147483650"/>
          </pc:sldLayoutMkLst>
          <pc:spChg chg="mod">
            <ac:chgData name="Sansão Hortegal Neto" userId="c82852e4137ae1af" providerId="LiveId" clId="{D9B4BF44-16EC-42D2-A5CF-BA74ADC3D84F}" dt="2022-08-06T01:44:32.306" v="17" actId="207"/>
            <ac:spMkLst>
              <pc:docMk/>
              <pc:sldMasterMk cId="4128706020" sldId="2147483648"/>
              <pc:sldLayoutMk cId="3714783114" sldId="2147483650"/>
              <ac:spMk id="6" creationId="{4076D50D-FC3A-32DE-C9FE-027018E66927}"/>
            </ac:spMkLst>
          </pc:spChg>
          <pc:spChg chg="mod">
            <ac:chgData name="Sansão Hortegal Neto" userId="c82852e4137ae1af" providerId="LiveId" clId="{D9B4BF44-16EC-42D2-A5CF-BA74ADC3D84F}" dt="2022-08-06T01:44:19.327" v="16" actId="14100"/>
            <ac:spMkLst>
              <pc:docMk/>
              <pc:sldMasterMk cId="4128706020" sldId="2147483648"/>
              <pc:sldLayoutMk cId="3714783114" sldId="2147483650"/>
              <ac:spMk id="10" creationId="{4CB7515C-8B2D-B3F1-4070-064E42FB6244}"/>
            </ac:spMkLst>
          </pc:spChg>
        </pc:sldLayoutChg>
      </pc:sldMasterChg>
    </pc:docChg>
  </pc:docChgLst>
  <pc:docChgLst>
    <pc:chgData name="Sansão Hortegal Neto" userId="c82852e4137ae1af" providerId="LiveId" clId="{7282D461-6C67-4BC2-A2B4-A4678458A661}"/>
    <pc:docChg chg="addSld delSld modMainMaster">
      <pc:chgData name="Sansão Hortegal Neto" userId="c82852e4137ae1af" providerId="LiveId" clId="{7282D461-6C67-4BC2-A2B4-A4678458A661}" dt="2023-01-04T19:37:43.266" v="30"/>
      <pc:docMkLst>
        <pc:docMk/>
      </pc:docMkLst>
      <pc:sldChg chg="del">
        <pc:chgData name="Sansão Hortegal Neto" userId="c82852e4137ae1af" providerId="LiveId" clId="{7282D461-6C67-4BC2-A2B4-A4678458A661}" dt="2023-01-04T19:22:59.139" v="23" actId="47"/>
        <pc:sldMkLst>
          <pc:docMk/>
          <pc:sldMk cId="2225239514" sldId="256"/>
        </pc:sldMkLst>
      </pc:sldChg>
      <pc:sldChg chg="new">
        <pc:chgData name="Sansão Hortegal Neto" userId="c82852e4137ae1af" providerId="LiveId" clId="{7282D461-6C67-4BC2-A2B4-A4678458A661}" dt="2023-01-04T19:23:00.526" v="25" actId="680"/>
        <pc:sldMkLst>
          <pc:docMk/>
          <pc:sldMk cId="2555884587" sldId="256"/>
        </pc:sldMkLst>
      </pc:sldChg>
      <pc:sldChg chg="new">
        <pc:chgData name="Sansão Hortegal Neto" userId="c82852e4137ae1af" providerId="LiveId" clId="{7282D461-6C67-4BC2-A2B4-A4678458A661}" dt="2023-01-04T19:33:37.792" v="28" actId="680"/>
        <pc:sldMkLst>
          <pc:docMk/>
          <pc:sldMk cId="2573791344" sldId="257"/>
        </pc:sldMkLst>
      </pc:sldChg>
      <pc:sldChg chg="del">
        <pc:chgData name="Sansão Hortegal Neto" userId="c82852e4137ae1af" providerId="LiveId" clId="{7282D461-6C67-4BC2-A2B4-A4678458A661}" dt="2023-01-04T19:22:59.676" v="24" actId="47"/>
        <pc:sldMkLst>
          <pc:docMk/>
          <pc:sldMk cId="3663245459" sldId="263"/>
        </pc:sldMkLst>
      </pc:sldChg>
      <pc:sldMasterChg chg="modSldLayout">
        <pc:chgData name="Sansão Hortegal Neto" userId="c82852e4137ae1af" providerId="LiveId" clId="{7282D461-6C67-4BC2-A2B4-A4678458A661}" dt="2023-01-04T19:37:43.266" v="30"/>
        <pc:sldMasterMkLst>
          <pc:docMk/>
          <pc:sldMasterMk cId="4128706020" sldId="2147483648"/>
        </pc:sldMasterMkLst>
        <pc:sldLayoutChg chg="modSp mod setBg">
          <pc:chgData name="Sansão Hortegal Neto" userId="c82852e4137ae1af" providerId="LiveId" clId="{7282D461-6C67-4BC2-A2B4-A4678458A661}" dt="2023-01-04T19:23:17.979" v="27" actId="14100"/>
          <pc:sldLayoutMkLst>
            <pc:docMk/>
            <pc:sldMasterMk cId="4128706020" sldId="2147483648"/>
            <pc:sldLayoutMk cId="979270765" sldId="2147483649"/>
          </pc:sldLayoutMkLst>
          <pc:spChg chg="mod">
            <ac:chgData name="Sansão Hortegal Neto" userId="c82852e4137ae1af" providerId="LiveId" clId="{7282D461-6C67-4BC2-A2B4-A4678458A661}" dt="2023-01-04T19:23:17.979" v="27" actId="14100"/>
            <ac:spMkLst>
              <pc:docMk/>
              <pc:sldMasterMk cId="4128706020" sldId="2147483648"/>
              <pc:sldLayoutMk cId="979270765" sldId="2147483649"/>
              <ac:spMk id="3" creationId="{2D3CBD95-4D2A-D258-655F-A75DF20233C8}"/>
            </ac:spMkLst>
          </pc:spChg>
          <pc:spChg chg="mod">
            <ac:chgData name="Sansão Hortegal Neto" userId="c82852e4137ae1af" providerId="LiveId" clId="{7282D461-6C67-4BC2-A2B4-A4678458A661}" dt="2023-01-04T19:23:13.963" v="26" actId="14100"/>
            <ac:spMkLst>
              <pc:docMk/>
              <pc:sldMasterMk cId="4128706020" sldId="2147483648"/>
              <pc:sldLayoutMk cId="979270765" sldId="2147483649"/>
              <ac:spMk id="9" creationId="{13627410-EE42-346C-547E-3BD1B6F8C71E}"/>
            </ac:spMkLst>
          </pc:spChg>
        </pc:sldLayoutChg>
        <pc:sldLayoutChg chg="modSp mod setBg">
          <pc:chgData name="Sansão Hortegal Neto" userId="c82852e4137ae1af" providerId="LiveId" clId="{7282D461-6C67-4BC2-A2B4-A4678458A661}" dt="2023-01-04T19:37:43.266" v="30"/>
          <pc:sldLayoutMkLst>
            <pc:docMk/>
            <pc:sldMasterMk cId="4128706020" sldId="2147483648"/>
            <pc:sldLayoutMk cId="3714783114" sldId="2147483650"/>
          </pc:sldLayoutMkLst>
          <pc:spChg chg="mod">
            <ac:chgData name="Sansão Hortegal Neto" userId="c82852e4137ae1af" providerId="LiveId" clId="{7282D461-6C67-4BC2-A2B4-A4678458A661}" dt="2023-01-04T19:22:47.414" v="22" actId="1035"/>
            <ac:spMkLst>
              <pc:docMk/>
              <pc:sldMasterMk cId="4128706020" sldId="2147483648"/>
              <pc:sldLayoutMk cId="3714783114" sldId="2147483650"/>
              <ac:spMk id="6" creationId="{4076D50D-FC3A-32DE-C9FE-027018E66927}"/>
            </ac:spMkLst>
          </pc:spChg>
          <pc:spChg chg="mod">
            <ac:chgData name="Sansão Hortegal Neto" userId="c82852e4137ae1af" providerId="LiveId" clId="{7282D461-6C67-4BC2-A2B4-A4678458A661}" dt="2023-01-04T19:22:41.118" v="14" actId="14100"/>
            <ac:spMkLst>
              <pc:docMk/>
              <pc:sldMasterMk cId="4128706020" sldId="2147483648"/>
              <pc:sldLayoutMk cId="3714783114" sldId="2147483650"/>
              <ac:spMk id="8" creationId="{B256BFA4-0ABA-0E24-CA83-36621096131A}"/>
            </ac:spMkLst>
          </pc:spChg>
        </pc:sldLayoutChg>
      </pc:sldMasterChg>
    </pc:docChg>
  </pc:docChgLst>
  <pc:docChgLst>
    <pc:chgData name="Sansão Hortegal Neto" userId="c82852e4137ae1af" providerId="LiveId" clId="{6CC42970-9C14-47D9-97A6-2E2EA963907D}"/>
    <pc:docChg chg="modMainMaster">
      <pc:chgData name="Sansão Hortegal Neto" userId="c82852e4137ae1af" providerId="LiveId" clId="{6CC42970-9C14-47D9-97A6-2E2EA963907D}" dt="2023-06-01T01:28:58.065" v="1"/>
      <pc:docMkLst>
        <pc:docMk/>
      </pc:docMkLst>
      <pc:sldMasterChg chg="modSldLayout">
        <pc:chgData name="Sansão Hortegal Neto" userId="c82852e4137ae1af" providerId="LiveId" clId="{6CC42970-9C14-47D9-97A6-2E2EA963907D}" dt="2023-06-01T01:28:58.065" v="1"/>
        <pc:sldMasterMkLst>
          <pc:docMk/>
          <pc:sldMasterMk cId="4128706020" sldId="2147483648"/>
        </pc:sldMasterMkLst>
        <pc:sldLayoutChg chg="setBg">
          <pc:chgData name="Sansão Hortegal Neto" userId="c82852e4137ae1af" providerId="LiveId" clId="{6CC42970-9C14-47D9-97A6-2E2EA963907D}" dt="2023-06-01T01:28:58.065" v="1"/>
          <pc:sldLayoutMkLst>
            <pc:docMk/>
            <pc:sldMasterMk cId="4128706020" sldId="2147483648"/>
            <pc:sldLayoutMk cId="3714783114" sldId="2147483650"/>
          </pc:sldLayoutMkLst>
        </pc:sldLayoutChg>
      </pc:sldMasterChg>
    </pc:docChg>
  </pc:docChgLst>
  <pc:docChgLst>
    <pc:chgData name="Sansão Hortegal Neto" userId="c82852e4137ae1af" providerId="LiveId" clId="{CD58EC14-FC32-4548-9DCA-EA515D7911D7}"/>
    <pc:docChg chg="modMainMaster">
      <pc:chgData name="Sansão Hortegal Neto" userId="c82852e4137ae1af" providerId="LiveId" clId="{CD58EC14-FC32-4548-9DCA-EA515D7911D7}" dt="2022-08-09T18:48:17.861" v="6"/>
      <pc:docMkLst>
        <pc:docMk/>
      </pc:docMkLst>
      <pc:sldMasterChg chg="modSldLayout">
        <pc:chgData name="Sansão Hortegal Neto" userId="c82852e4137ae1af" providerId="LiveId" clId="{CD58EC14-FC32-4548-9DCA-EA515D7911D7}" dt="2022-08-09T18:48:17.861" v="6"/>
        <pc:sldMasterMkLst>
          <pc:docMk/>
          <pc:sldMasterMk cId="4128706020" sldId="2147483648"/>
        </pc:sldMasterMkLst>
        <pc:sldLayoutChg chg="modSp mod setBg">
          <pc:chgData name="Sansão Hortegal Neto" userId="c82852e4137ae1af" providerId="LiveId" clId="{CD58EC14-FC32-4548-9DCA-EA515D7911D7}" dt="2022-08-09T18:48:03.531" v="4" actId="14100"/>
          <pc:sldLayoutMkLst>
            <pc:docMk/>
            <pc:sldMasterMk cId="4128706020" sldId="2147483648"/>
            <pc:sldLayoutMk cId="979270765" sldId="2147483649"/>
          </pc:sldLayoutMkLst>
          <pc:spChg chg="mod">
            <ac:chgData name="Sansão Hortegal Neto" userId="c82852e4137ae1af" providerId="LiveId" clId="{CD58EC14-FC32-4548-9DCA-EA515D7911D7}" dt="2022-08-09T18:47:58.706" v="3" actId="14100"/>
            <ac:spMkLst>
              <pc:docMk/>
              <pc:sldMasterMk cId="4128706020" sldId="2147483648"/>
              <pc:sldLayoutMk cId="979270765" sldId="2147483649"/>
              <ac:spMk id="3" creationId="{2D3CBD95-4D2A-D258-655F-A75DF20233C8}"/>
            </ac:spMkLst>
          </pc:spChg>
          <pc:spChg chg="mod">
            <ac:chgData name="Sansão Hortegal Neto" userId="c82852e4137ae1af" providerId="LiveId" clId="{CD58EC14-FC32-4548-9DCA-EA515D7911D7}" dt="2022-08-09T18:48:03.531" v="4" actId="14100"/>
            <ac:spMkLst>
              <pc:docMk/>
              <pc:sldMasterMk cId="4128706020" sldId="2147483648"/>
              <pc:sldLayoutMk cId="979270765" sldId="2147483649"/>
              <ac:spMk id="9" creationId="{13627410-EE42-346C-547E-3BD1B6F8C71E}"/>
            </ac:spMkLst>
          </pc:spChg>
        </pc:sldLayoutChg>
        <pc:sldLayoutChg chg="setBg">
          <pc:chgData name="Sansão Hortegal Neto" userId="c82852e4137ae1af" providerId="LiveId" clId="{CD58EC14-FC32-4548-9DCA-EA515D7911D7}" dt="2022-08-09T18:48:17.861" v="6"/>
          <pc:sldLayoutMkLst>
            <pc:docMk/>
            <pc:sldMasterMk cId="4128706020" sldId="2147483648"/>
            <pc:sldLayoutMk cId="3714783114" sldId="2147483650"/>
          </pc:sldLayoutMkLst>
        </pc:sldLayoutChg>
      </pc:sldMasterChg>
    </pc:docChg>
  </pc:docChgLst>
  <pc:docChgLst>
    <pc:chgData name="Sansão Hortegal Neto" userId="c82852e4137ae1af" providerId="LiveId" clId="{7B6CB29E-9F49-4B12-9D5D-2F0F31F3E058}"/>
    <pc:docChg chg="modMainMaster">
      <pc:chgData name="Sansão Hortegal Neto" userId="c82852e4137ae1af" providerId="LiveId" clId="{7B6CB29E-9F49-4B12-9D5D-2F0F31F3E058}" dt="2024-02-16T19:50:08.236" v="31" actId="1036"/>
      <pc:docMkLst>
        <pc:docMk/>
      </pc:docMkLst>
      <pc:sldMasterChg chg="modSldLayout">
        <pc:chgData name="Sansão Hortegal Neto" userId="c82852e4137ae1af" providerId="LiveId" clId="{7B6CB29E-9F49-4B12-9D5D-2F0F31F3E058}" dt="2024-02-16T19:50:08.236" v="31" actId="1036"/>
        <pc:sldMasterMkLst>
          <pc:docMk/>
          <pc:sldMasterMk cId="4128706020" sldId="2147483648"/>
        </pc:sldMasterMkLst>
        <pc:sldLayoutChg chg="modSp setBg">
          <pc:chgData name="Sansão Hortegal Neto" userId="c82852e4137ae1af" providerId="LiveId" clId="{7B6CB29E-9F49-4B12-9D5D-2F0F31F3E058}" dt="2024-02-16T19:49:46.652" v="9" actId="207"/>
          <pc:sldLayoutMkLst>
            <pc:docMk/>
            <pc:sldMasterMk cId="4128706020" sldId="2147483648"/>
            <pc:sldLayoutMk cId="979270765" sldId="2147483649"/>
          </pc:sldLayoutMkLst>
          <pc:spChg chg="mod">
            <ac:chgData name="Sansão Hortegal Neto" userId="c82852e4137ae1af" providerId="LiveId" clId="{7B6CB29E-9F49-4B12-9D5D-2F0F31F3E058}" dt="2024-02-16T19:49:39.042" v="8" actId="207"/>
            <ac:spMkLst>
              <pc:docMk/>
              <pc:sldMasterMk cId="4128706020" sldId="2147483648"/>
              <pc:sldLayoutMk cId="979270765" sldId="2147483649"/>
              <ac:spMk id="3" creationId="{2D3CBD95-4D2A-D258-655F-A75DF20233C8}"/>
            </ac:spMkLst>
          </pc:spChg>
          <pc:spChg chg="mod">
            <ac:chgData name="Sansão Hortegal Neto" userId="c82852e4137ae1af" providerId="LiveId" clId="{7B6CB29E-9F49-4B12-9D5D-2F0F31F3E058}" dt="2024-02-16T19:49:46.652" v="9" actId="207"/>
            <ac:spMkLst>
              <pc:docMk/>
              <pc:sldMasterMk cId="4128706020" sldId="2147483648"/>
              <pc:sldLayoutMk cId="979270765" sldId="2147483649"/>
              <ac:spMk id="9" creationId="{13627410-EE42-346C-547E-3BD1B6F8C71E}"/>
            </ac:spMkLst>
          </pc:spChg>
        </pc:sldLayoutChg>
        <pc:sldLayoutChg chg="modSp mod setBg">
          <pc:chgData name="Sansão Hortegal Neto" userId="c82852e4137ae1af" providerId="LiveId" clId="{7B6CB29E-9F49-4B12-9D5D-2F0F31F3E058}" dt="2024-02-16T19:50:08.236" v="31" actId="1036"/>
          <pc:sldLayoutMkLst>
            <pc:docMk/>
            <pc:sldMasterMk cId="4128706020" sldId="2147483648"/>
            <pc:sldLayoutMk cId="3714783114" sldId="2147483650"/>
          </pc:sldLayoutMkLst>
          <pc:spChg chg="mod">
            <ac:chgData name="Sansão Hortegal Neto" userId="c82852e4137ae1af" providerId="LiveId" clId="{7B6CB29E-9F49-4B12-9D5D-2F0F31F3E058}" dt="2024-02-16T19:49:14.727" v="6" actId="207"/>
            <ac:spMkLst>
              <pc:docMk/>
              <pc:sldMasterMk cId="4128706020" sldId="2147483648"/>
              <pc:sldLayoutMk cId="3714783114" sldId="2147483650"/>
              <ac:spMk id="8" creationId="{B256BFA4-0ABA-0E24-CA83-36621096131A}"/>
            </ac:spMkLst>
          </pc:spChg>
          <pc:spChg chg="mod">
            <ac:chgData name="Sansão Hortegal Neto" userId="c82852e4137ae1af" providerId="LiveId" clId="{7B6CB29E-9F49-4B12-9D5D-2F0F31F3E058}" dt="2024-02-16T19:50:08.236" v="31" actId="1036"/>
            <ac:spMkLst>
              <pc:docMk/>
              <pc:sldMasterMk cId="4128706020" sldId="2147483648"/>
              <pc:sldLayoutMk cId="3714783114" sldId="2147483650"/>
              <ac:spMk id="10" creationId="{4CB7515C-8B2D-B3F1-4070-064E42FB6244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44903-3457-4039-BA4A-60514612ACFF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DE248-7F3F-4909-A1B9-3015C50412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10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2D3CBD95-4D2A-D258-655F-A75DF20233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79918" y="4323644"/>
            <a:ext cx="11073881" cy="934156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accent4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Autores e Coautores</a:t>
            </a:r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13627410-EE42-346C-547E-3BD1B6F8C7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9918" y="1761067"/>
            <a:ext cx="11073881" cy="247226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500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pPr lvl="0"/>
            <a:r>
              <a:rPr lang="pt-BR" dirty="0"/>
              <a:t>Título do Trabalho</a:t>
            </a:r>
          </a:p>
        </p:txBody>
      </p:sp>
    </p:spTree>
    <p:extLst>
      <p:ext uri="{BB962C8B-B14F-4D97-AF65-F5344CB8AC3E}">
        <p14:creationId xmlns:p14="http://schemas.microsoft.com/office/powerpoint/2010/main" val="97927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BF1A47-A7DA-816A-E269-2EDA0D08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26981D6-899D-F1C0-3196-1477638DF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060972-9D8E-CF27-D510-7FDE55B4D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F1E008-A141-00AB-E86F-36C4BF486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4C3059-999E-1D54-411E-34FCD466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84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5BD6FB-7D70-1328-F573-CD7397219B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C36D88A-CC84-6C7E-5E68-CF166800A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1D12EA-1ABF-82D1-6CED-1CBD0DDF4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9B3C14-785C-5979-2690-29B9368AE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6D69DE-561F-C020-63EE-86F7FA60B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43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76D50D-FC3A-32DE-C9FE-027018E66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40043" y="6603998"/>
            <a:ext cx="2743200" cy="231423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2751239-973F-4C05-9DD6-18F2DB3B3AAF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B256BFA4-0ABA-0E24-CA83-3662109613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97689" y="11113"/>
            <a:ext cx="10492710" cy="96357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 b="1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pPr lvl="0"/>
            <a:endParaRPr lang="pt-BR" dirty="0"/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4CB7515C-8B2D-B3F1-4070-064E42FB624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08756" y="1334980"/>
            <a:ext cx="11774487" cy="4990269"/>
          </a:xfrm>
        </p:spPr>
        <p:txBody>
          <a:bodyPr/>
          <a:lstStyle>
            <a:lvl1pPr marL="0" indent="0">
              <a:buNone/>
              <a:defRPr>
                <a:latin typeface="Bell MT" panose="02020503060305020303" pitchFamily="18" charset="0"/>
              </a:defRPr>
            </a:lvl1pPr>
            <a:lvl2pPr>
              <a:defRPr>
                <a:latin typeface="Bell MT" panose="02020503060305020303" pitchFamily="18" charset="0"/>
              </a:defRPr>
            </a:lvl2pPr>
            <a:lvl3pPr>
              <a:defRPr>
                <a:latin typeface="Bell MT" panose="02020503060305020303" pitchFamily="18" charset="0"/>
              </a:defRPr>
            </a:lvl3pPr>
            <a:lvl4pPr>
              <a:defRPr>
                <a:latin typeface="Bell MT" panose="02020503060305020303" pitchFamily="18" charset="0"/>
              </a:defRPr>
            </a:lvl4pPr>
            <a:lvl5pPr>
              <a:defRPr>
                <a:latin typeface="Bell MT" panose="02020503060305020303" pitchFamily="18" charset="0"/>
              </a:defRPr>
            </a:lvl5pPr>
          </a:lstStyle>
          <a:p>
            <a:pPr lvl="0"/>
            <a:r>
              <a:rPr lang="pt-BR" dirty="0"/>
              <a:t>Inserir conteúdo</a:t>
            </a:r>
          </a:p>
        </p:txBody>
      </p:sp>
    </p:spTree>
    <p:extLst>
      <p:ext uri="{BB962C8B-B14F-4D97-AF65-F5344CB8AC3E}">
        <p14:creationId xmlns:p14="http://schemas.microsoft.com/office/powerpoint/2010/main" val="371478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785E31-A133-3868-9A66-0E1CFFCD9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CBE0472-82DF-C34C-21DC-74B8E564B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1DF8DC-C79C-7E75-3D96-B757424E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4FBE90-8D26-8B09-32FD-B727D96A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CE42A7-33E1-BC4B-69FF-8B9BC307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84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B73EA-852A-40DA-04D9-A3100E445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ADD522-C664-7154-0531-575CF6CB3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706F2AC-5733-2BEB-2125-B00730F04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3EBF06-CC8D-9D02-19FF-1B0322AC1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F90196-A417-907A-0A97-E57B1516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179C2BA-81B9-A849-32ED-2F88316B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09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C49E80-8014-FEE6-FB3F-21FC05B20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4F78A7B-5D1B-7B87-B73B-98D8B28BD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04545CE-31BE-B7E7-710F-99271B93B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210403B-612F-00DA-8753-C230DDE1EF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0AB8B88-1F1B-0DDD-DF11-72D543EA7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3A6FEAF-F79D-8F84-89FA-28EA2372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866E3F-9B51-5259-CE1D-8160F0DC1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E8CE3C7-CFF2-AA20-9EE8-6090AB2B8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88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06DC5E-C5E9-D795-8686-FFC4ABB82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3F4B5E7-FB02-D0D3-E671-CFD5AB7E9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449734-A4A7-A463-9E01-5FF258DB4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923E827-2148-431E-E5A7-42D3DCD63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550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BCA23AC-33A1-E34B-782A-1F5F6D0FE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CBF2534-BDFE-34C3-BFB7-8500DC2E9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91F5923-5635-A8D2-6AB0-F8058A79D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3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75C976-94C6-4967-5E26-A59460406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0EF587-063C-79DD-77B5-61677A7FA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851D962-8A42-CF15-FB07-D52BE6A72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05B1414-2A7C-8108-322F-7BDD30AFC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C1A938F-6B7C-7F6D-609B-207F36752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0D5233-11F4-65C0-7A29-DB5AEDC1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4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B8A398-643B-6321-57DE-5ADFEE87D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4B0ED83-2196-2650-FC16-D0DD6DE9F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5A9BFA-F604-ED47-D757-5DEF26D70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8355DE1-5CFD-01AD-5441-6CD3EFE8B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0A2BD3C-B74D-C743-66BE-2E0E4E0C9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5896E8-3C03-5B1E-70CE-00A2D57EC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88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91EA613-479B-4EFC-7BB7-0AA3AFFFF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A9EF2AF-B4B4-CA56-57B2-9E2B03874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5B28A1-B32A-00C6-9EB5-302A48405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7571A9-66B8-26C7-6847-AAB91CE1C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EC8277-136A-F7A6-571D-622A77830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70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:a16="http://schemas.microsoft.com/office/drawing/2014/main" id="{1C1A6E24-57BA-3DB2-D860-EBCDB7B534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B103CB-85BB-ECA4-608B-C7743FC63B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88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F894717-27DB-B951-1692-780F232F6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8FB7936-A23E-6A99-80F2-A5BF8D0D01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39C9897-0008-E828-DE89-791CFE2CCE6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37913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Aharoni</vt:lpstr>
      <vt:lpstr>Arial</vt:lpstr>
      <vt:lpstr>Bell MT</vt:lpstr>
      <vt:lpstr>Book Antiqua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Sansão Hortegal Neto</dc:creator>
  <cp:lastModifiedBy>Sansão Hortegal Neto</cp:lastModifiedBy>
  <cp:revision>1</cp:revision>
  <dcterms:created xsi:type="dcterms:W3CDTF">2022-08-03T11:57:15Z</dcterms:created>
  <dcterms:modified xsi:type="dcterms:W3CDTF">2024-02-16T19:50:13Z</dcterms:modified>
</cp:coreProperties>
</file>