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6A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C675-C4B5-4780-B7F2-EBA3FB09068C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FE53-FF6F-4321-8B65-D7E60DAF5D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963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C675-C4B5-4780-B7F2-EBA3FB09068C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FE53-FF6F-4321-8B65-D7E60DAF5D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037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C675-C4B5-4780-B7F2-EBA3FB09068C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FE53-FF6F-4321-8B65-D7E60DAF5D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341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C675-C4B5-4780-B7F2-EBA3FB09068C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FE53-FF6F-4321-8B65-D7E60DAF5D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931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C675-C4B5-4780-B7F2-EBA3FB09068C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FE53-FF6F-4321-8B65-D7E60DAF5D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18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C675-C4B5-4780-B7F2-EBA3FB09068C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FE53-FF6F-4321-8B65-D7E60DAF5D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631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C675-C4B5-4780-B7F2-EBA3FB09068C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FE53-FF6F-4321-8B65-D7E60DAF5D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629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C675-C4B5-4780-B7F2-EBA3FB09068C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FE53-FF6F-4321-8B65-D7E60DAF5D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030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C675-C4B5-4780-B7F2-EBA3FB09068C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FE53-FF6F-4321-8B65-D7E60DAF5D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596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C675-C4B5-4780-B7F2-EBA3FB09068C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FE53-FF6F-4321-8B65-D7E60DAF5D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339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C675-C4B5-4780-B7F2-EBA3FB09068C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FE53-FF6F-4321-8B65-D7E60DAF5D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9930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CC675-C4B5-4780-B7F2-EBA3FB09068C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FE53-FF6F-4321-8B65-D7E60DAF5D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347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84D06B2-8CB4-D202-C88E-9707E1A8C0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saturation sat="2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65" t="6668" b="9720"/>
          <a:stretch/>
        </p:blipFill>
        <p:spPr>
          <a:xfrm>
            <a:off x="0" y="11512"/>
            <a:ext cx="1722967" cy="1268760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4" name="Picture 6"/>
          <p:cNvPicPr>
            <a:picLocks noChangeAspect="1"/>
          </p:cNvPicPr>
          <p:nvPr/>
        </p:nvPicPr>
        <p:blipFill>
          <a:blip r:embed="rId4"/>
          <a:srcRect l="28166" t="2912" r="30187" b="45059"/>
          <a:stretch>
            <a:fillRect/>
          </a:stretch>
        </p:blipFill>
        <p:spPr>
          <a:xfrm rot="-5400000">
            <a:off x="4264259" y="5760972"/>
            <a:ext cx="663403" cy="147342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14D60D5C-791E-7BA2-47AF-5B4F81F52AC7}"/>
              </a:ext>
            </a:extLst>
          </p:cNvPr>
          <p:cNvSpPr txBox="1"/>
          <p:nvPr/>
        </p:nvSpPr>
        <p:spPr>
          <a:xfrm>
            <a:off x="3491880" y="2678594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6000" b="1" dirty="0">
                <a:latin typeface="+mj-lt"/>
                <a:cs typeface="Arial" panose="020B0604020202020204" pitchFamily="34" charset="0"/>
              </a:rPr>
              <a:t>CAPA</a:t>
            </a:r>
            <a:endParaRPr lang="pt-BR" sz="60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05774755-DF1D-7BDB-154A-C64257409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776" y="44624"/>
            <a:ext cx="8204448" cy="1470025"/>
          </a:xfrm>
        </p:spPr>
        <p:txBody>
          <a:bodyPr>
            <a:normAutofit/>
          </a:bodyPr>
          <a:lstStyle/>
          <a:p>
            <a: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  <a:t>I CONGRESSO BRASILEIRO DE</a:t>
            </a:r>
            <a:b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</a:br>
            <a:r>
              <a:rPr lang="pt-BR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PEDIATRIA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  <a:t> </a:t>
            </a:r>
            <a:r>
              <a:rPr lang="pt-BR" sz="2800" b="0" i="0" dirty="0">
                <a:solidFill>
                  <a:schemeClr val="tx1"/>
                </a:solidFill>
                <a:latin typeface="Amasis MT Pro Black" panose="02040A04050005020304" pitchFamily="18" charset="0"/>
              </a:rPr>
              <a:t> E </a:t>
            </a:r>
            <a:r>
              <a:rPr lang="pt-BR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HEBIATRIA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3122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84D06B2-8CB4-D202-C88E-9707E1A8C0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saturation sat="2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65" t="6668" b="9720"/>
          <a:stretch/>
        </p:blipFill>
        <p:spPr>
          <a:xfrm>
            <a:off x="1" y="44624"/>
            <a:ext cx="1662368" cy="1224136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4" name="Picture 6"/>
          <p:cNvPicPr>
            <a:picLocks noChangeAspect="1"/>
          </p:cNvPicPr>
          <p:nvPr/>
        </p:nvPicPr>
        <p:blipFill>
          <a:blip r:embed="rId4"/>
          <a:srcRect l="28166" t="2912" r="30187" b="45059"/>
          <a:stretch>
            <a:fillRect/>
          </a:stretch>
        </p:blipFill>
        <p:spPr>
          <a:xfrm rot="-5400000">
            <a:off x="4264259" y="5760972"/>
            <a:ext cx="663403" cy="147342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14D60D5C-791E-7BA2-47AF-5B4F81F52AC7}"/>
              </a:ext>
            </a:extLst>
          </p:cNvPr>
          <p:cNvSpPr txBox="1"/>
          <p:nvPr/>
        </p:nvSpPr>
        <p:spPr>
          <a:xfrm>
            <a:off x="2123728" y="2564904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6000" b="1" dirty="0">
                <a:latin typeface="+mj-lt"/>
                <a:cs typeface="Arial" panose="020B0604020202020204" pitchFamily="34" charset="0"/>
              </a:rPr>
              <a:t>INTRODUÇÃO</a:t>
            </a:r>
            <a:endParaRPr lang="pt-BR" sz="60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05774755-DF1D-7BDB-154A-C64257409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776" y="163897"/>
            <a:ext cx="8204448" cy="1470025"/>
          </a:xfrm>
        </p:spPr>
        <p:txBody>
          <a:bodyPr>
            <a:normAutofit/>
          </a:bodyPr>
          <a:lstStyle/>
          <a:p>
            <a: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  <a:t>I CONGRESSO BRASILEIRO DE</a:t>
            </a:r>
            <a:b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</a:br>
            <a:r>
              <a:rPr lang="pt-BR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PEDIATRIA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  <a:t> </a:t>
            </a:r>
            <a:r>
              <a:rPr lang="pt-BR" sz="2800" b="0" i="0" dirty="0">
                <a:solidFill>
                  <a:schemeClr val="tx1"/>
                </a:solidFill>
                <a:latin typeface="Amasis MT Pro Black" panose="02040A04050005020304" pitchFamily="18" charset="0"/>
              </a:rPr>
              <a:t> E </a:t>
            </a:r>
            <a:r>
              <a:rPr lang="pt-BR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HEBIATRIA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3581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84D06B2-8CB4-D202-C88E-9707E1A8C0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saturation sat="2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65" t="6668" b="9720"/>
          <a:stretch/>
        </p:blipFill>
        <p:spPr>
          <a:xfrm>
            <a:off x="1" y="44624"/>
            <a:ext cx="1662368" cy="1224136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4" name="Picture 6"/>
          <p:cNvPicPr>
            <a:picLocks noChangeAspect="1"/>
          </p:cNvPicPr>
          <p:nvPr/>
        </p:nvPicPr>
        <p:blipFill>
          <a:blip r:embed="rId4"/>
          <a:srcRect l="28166" t="2912" r="30187" b="45059"/>
          <a:stretch>
            <a:fillRect/>
          </a:stretch>
        </p:blipFill>
        <p:spPr>
          <a:xfrm rot="-5400000">
            <a:off x="4264259" y="5760972"/>
            <a:ext cx="663403" cy="147342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14D60D5C-791E-7BA2-47AF-5B4F81F52AC7}"/>
              </a:ext>
            </a:extLst>
          </p:cNvPr>
          <p:cNvSpPr txBox="1"/>
          <p:nvPr/>
        </p:nvSpPr>
        <p:spPr>
          <a:xfrm>
            <a:off x="2915816" y="2636912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6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05774755-DF1D-7BDB-154A-C64257409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776" y="163897"/>
            <a:ext cx="8204448" cy="1470025"/>
          </a:xfrm>
        </p:spPr>
        <p:txBody>
          <a:bodyPr>
            <a:normAutofit/>
          </a:bodyPr>
          <a:lstStyle/>
          <a:p>
            <a: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  <a:t>I CONGRESSO BRASILEIRO DE</a:t>
            </a:r>
            <a:b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</a:br>
            <a:r>
              <a:rPr lang="pt-BR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PEDIATRIA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  <a:t> </a:t>
            </a:r>
            <a:r>
              <a:rPr lang="pt-BR" sz="2800" b="0" i="0" dirty="0">
                <a:solidFill>
                  <a:schemeClr val="tx1"/>
                </a:solidFill>
                <a:latin typeface="Amasis MT Pro Black" panose="02040A04050005020304" pitchFamily="18" charset="0"/>
              </a:rPr>
              <a:t> E </a:t>
            </a:r>
            <a:r>
              <a:rPr lang="pt-BR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HEBIATRIA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50356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84D06B2-8CB4-D202-C88E-9707E1A8C0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saturation sat="2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65" t="6668" b="9720"/>
          <a:stretch/>
        </p:blipFill>
        <p:spPr>
          <a:xfrm>
            <a:off x="1" y="44624"/>
            <a:ext cx="1662368" cy="1224136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4" name="Picture 6"/>
          <p:cNvPicPr>
            <a:picLocks noChangeAspect="1"/>
          </p:cNvPicPr>
          <p:nvPr/>
        </p:nvPicPr>
        <p:blipFill>
          <a:blip r:embed="rId4"/>
          <a:srcRect l="28166" t="2912" r="30187" b="45059"/>
          <a:stretch>
            <a:fillRect/>
          </a:stretch>
        </p:blipFill>
        <p:spPr>
          <a:xfrm rot="-5400000">
            <a:off x="4264259" y="5760972"/>
            <a:ext cx="663403" cy="147342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14D60D5C-791E-7BA2-47AF-5B4F81F52AC7}"/>
              </a:ext>
            </a:extLst>
          </p:cNvPr>
          <p:cNvSpPr txBox="1"/>
          <p:nvPr/>
        </p:nvSpPr>
        <p:spPr>
          <a:xfrm>
            <a:off x="2267744" y="2636912"/>
            <a:ext cx="522007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6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05774755-DF1D-7BDB-154A-C64257409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776" y="163897"/>
            <a:ext cx="8204448" cy="1470025"/>
          </a:xfrm>
        </p:spPr>
        <p:txBody>
          <a:bodyPr>
            <a:normAutofit/>
          </a:bodyPr>
          <a:lstStyle/>
          <a:p>
            <a: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  <a:t>I CONGRESSO BRASILEIRO DE</a:t>
            </a:r>
            <a:b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</a:br>
            <a:r>
              <a:rPr lang="pt-BR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PEDIATRIA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  <a:t> </a:t>
            </a:r>
            <a:r>
              <a:rPr lang="pt-BR" sz="2800" b="0" i="0" dirty="0">
                <a:solidFill>
                  <a:schemeClr val="tx1"/>
                </a:solidFill>
                <a:latin typeface="Amasis MT Pro Black" panose="02040A04050005020304" pitchFamily="18" charset="0"/>
              </a:rPr>
              <a:t> E </a:t>
            </a:r>
            <a:r>
              <a:rPr lang="pt-BR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HEBIATRIA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32726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84D06B2-8CB4-D202-C88E-9707E1A8C0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saturation sat="2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65" t="6668" b="9720"/>
          <a:stretch/>
        </p:blipFill>
        <p:spPr>
          <a:xfrm>
            <a:off x="1" y="44624"/>
            <a:ext cx="1662368" cy="1224136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4" name="Picture 6"/>
          <p:cNvPicPr>
            <a:picLocks noChangeAspect="1"/>
          </p:cNvPicPr>
          <p:nvPr/>
        </p:nvPicPr>
        <p:blipFill>
          <a:blip r:embed="rId4"/>
          <a:srcRect l="28166" t="2912" r="30187" b="45059"/>
          <a:stretch>
            <a:fillRect/>
          </a:stretch>
        </p:blipFill>
        <p:spPr>
          <a:xfrm rot="-5400000">
            <a:off x="4264259" y="5760972"/>
            <a:ext cx="663403" cy="147342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14D60D5C-791E-7BA2-47AF-5B4F81F52AC7}"/>
              </a:ext>
            </a:extLst>
          </p:cNvPr>
          <p:cNvSpPr txBox="1"/>
          <p:nvPr/>
        </p:nvSpPr>
        <p:spPr>
          <a:xfrm>
            <a:off x="2339752" y="2636912"/>
            <a:ext cx="522007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6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05774755-DF1D-7BDB-154A-C64257409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776" y="163897"/>
            <a:ext cx="8204448" cy="1470025"/>
          </a:xfrm>
        </p:spPr>
        <p:txBody>
          <a:bodyPr>
            <a:normAutofit/>
          </a:bodyPr>
          <a:lstStyle/>
          <a:p>
            <a: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  <a:t>I CONGRESSO BRASILEIRO DE</a:t>
            </a:r>
            <a:b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</a:br>
            <a:r>
              <a:rPr lang="pt-BR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PEDIATRIA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  <a:t> </a:t>
            </a:r>
            <a:r>
              <a:rPr lang="pt-BR" sz="2800" b="0" i="0" dirty="0">
                <a:solidFill>
                  <a:schemeClr val="tx1"/>
                </a:solidFill>
                <a:latin typeface="Amasis MT Pro Black" panose="02040A04050005020304" pitchFamily="18" charset="0"/>
              </a:rPr>
              <a:t> E </a:t>
            </a:r>
            <a:r>
              <a:rPr lang="pt-BR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HEBIATRIA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50516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84D06B2-8CB4-D202-C88E-9707E1A8C0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saturation sat="2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65" t="6668" b="9720"/>
          <a:stretch/>
        </p:blipFill>
        <p:spPr>
          <a:xfrm>
            <a:off x="1" y="44624"/>
            <a:ext cx="1662368" cy="1224136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4" name="Picture 6"/>
          <p:cNvPicPr>
            <a:picLocks noChangeAspect="1"/>
          </p:cNvPicPr>
          <p:nvPr/>
        </p:nvPicPr>
        <p:blipFill>
          <a:blip r:embed="rId4"/>
          <a:srcRect l="28166" t="2912" r="30187" b="45059"/>
          <a:stretch>
            <a:fillRect/>
          </a:stretch>
        </p:blipFill>
        <p:spPr>
          <a:xfrm rot="-5400000">
            <a:off x="4264259" y="5760972"/>
            <a:ext cx="663403" cy="147342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14D60D5C-791E-7BA2-47AF-5B4F81F52AC7}"/>
              </a:ext>
            </a:extLst>
          </p:cNvPr>
          <p:cNvSpPr txBox="1"/>
          <p:nvPr/>
        </p:nvSpPr>
        <p:spPr>
          <a:xfrm>
            <a:off x="2483768" y="2636912"/>
            <a:ext cx="522007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6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05774755-DF1D-7BDB-154A-C64257409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776" y="163897"/>
            <a:ext cx="8204448" cy="1470025"/>
          </a:xfrm>
        </p:spPr>
        <p:txBody>
          <a:bodyPr>
            <a:normAutofit/>
          </a:bodyPr>
          <a:lstStyle/>
          <a:p>
            <a: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  <a:t>I CONGRESSO BRASILEIRO DE</a:t>
            </a:r>
            <a:b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</a:br>
            <a:r>
              <a:rPr lang="pt-BR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PEDIATRIA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  <a:t> </a:t>
            </a:r>
            <a:r>
              <a:rPr lang="pt-BR" sz="2800" b="0" i="0" dirty="0">
                <a:solidFill>
                  <a:schemeClr val="tx1"/>
                </a:solidFill>
                <a:latin typeface="Amasis MT Pro Black" panose="02040A04050005020304" pitchFamily="18" charset="0"/>
              </a:rPr>
              <a:t> E </a:t>
            </a:r>
            <a:r>
              <a:rPr lang="pt-BR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HEBIATRIA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63410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84D06B2-8CB4-D202-C88E-9707E1A8C0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saturation sat="2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65" t="6668" b="9720"/>
          <a:stretch/>
        </p:blipFill>
        <p:spPr>
          <a:xfrm>
            <a:off x="1" y="44624"/>
            <a:ext cx="1662368" cy="1224136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4" name="Picture 6"/>
          <p:cNvPicPr>
            <a:picLocks noChangeAspect="1"/>
          </p:cNvPicPr>
          <p:nvPr/>
        </p:nvPicPr>
        <p:blipFill>
          <a:blip r:embed="rId4"/>
          <a:srcRect l="28166" t="2912" r="30187" b="45059"/>
          <a:stretch>
            <a:fillRect/>
          </a:stretch>
        </p:blipFill>
        <p:spPr>
          <a:xfrm rot="-5400000">
            <a:off x="4264259" y="5760972"/>
            <a:ext cx="663403" cy="147342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14D60D5C-791E-7BA2-47AF-5B4F81F52AC7}"/>
              </a:ext>
            </a:extLst>
          </p:cNvPr>
          <p:cNvSpPr txBox="1"/>
          <p:nvPr/>
        </p:nvSpPr>
        <p:spPr>
          <a:xfrm>
            <a:off x="2483768" y="2636912"/>
            <a:ext cx="522007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6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REFERÊNCIA</a:t>
            </a:r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05774755-DF1D-7BDB-154A-C64257409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776" y="163897"/>
            <a:ext cx="8204448" cy="1470025"/>
          </a:xfrm>
        </p:spPr>
        <p:txBody>
          <a:bodyPr>
            <a:normAutofit/>
          </a:bodyPr>
          <a:lstStyle/>
          <a:p>
            <a: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  <a:t>I CONGRESSO BRASILEIRO DE</a:t>
            </a:r>
            <a:b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</a:br>
            <a:r>
              <a:rPr lang="pt-BR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PEDIATRIA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Amasis MT Pro Black" panose="02040A04050005020304" pitchFamily="18" charset="0"/>
              </a:rPr>
              <a:t> </a:t>
            </a:r>
            <a:r>
              <a:rPr lang="pt-BR" sz="2800" b="0" i="0" dirty="0">
                <a:solidFill>
                  <a:schemeClr val="tx1"/>
                </a:solidFill>
                <a:latin typeface="Amasis MT Pro Black" panose="02040A04050005020304" pitchFamily="18" charset="0"/>
              </a:rPr>
              <a:t> E </a:t>
            </a:r>
            <a:r>
              <a:rPr lang="pt-BR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HEBIATRIA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144153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63</Words>
  <Application>Microsoft Office PowerPoint</Application>
  <PresentationFormat>Apresentação na tela 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Amasis MT Pro Black</vt:lpstr>
      <vt:lpstr>Arial</vt:lpstr>
      <vt:lpstr>Calibri</vt:lpstr>
      <vt:lpstr>Tema do Office</vt:lpstr>
      <vt:lpstr>I CONGRESSO BRASILEIRO DE PEDIATRIA  E HEBIATRIA</vt:lpstr>
      <vt:lpstr>I CONGRESSO BRASILEIRO DE PEDIATRIA  E HEBIATRIA</vt:lpstr>
      <vt:lpstr>I CONGRESSO BRASILEIRO DE PEDIATRIA  E HEBIATRIA</vt:lpstr>
      <vt:lpstr>I CONGRESSO BRASILEIRO DE PEDIATRIA  E HEBIATRIA</vt:lpstr>
      <vt:lpstr>I CONGRESSO BRASILEIRO DE PEDIATRIA  E HEBIATRIA</vt:lpstr>
      <vt:lpstr>I CONGRESSO BRASILEIRO DE PEDIATRIA  E HEBIATRIA</vt:lpstr>
      <vt:lpstr>I CONGRESSO BRASILEIRO DE PEDIATRIA  E HEBIATRIA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CONGRESSO BRASILEIRO DE  SAÚDE DA FAMÍLIA</dc:title>
  <dc:creator>Usuário do Windows</dc:creator>
  <cp:lastModifiedBy>GRA</cp:lastModifiedBy>
  <cp:revision>5</cp:revision>
  <dcterms:created xsi:type="dcterms:W3CDTF">2023-06-17T15:26:58Z</dcterms:created>
  <dcterms:modified xsi:type="dcterms:W3CDTF">2023-06-22T23:24:14Z</dcterms:modified>
</cp:coreProperties>
</file>