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BEB"/>
    <a:srgbClr val="507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7AFE7B-E687-454E-86D2-890798532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EB03CD1-05A3-49FC-839B-B9C3F86E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CB04A0C-9236-4C2D-80F2-F4E53A58D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BFD2B8-ED95-4841-B5C5-CE74EF465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1B80CCB-4185-4F49-9156-B9243CFF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802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307F77-E131-4CC5-98BB-0531BA390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FA8A063-107C-4A5D-907A-3033041C11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F9FDCC9-D3B0-4EB0-BF10-8EB8C489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1D7F1EE-4214-4AD0-9266-697107E36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E91629-20B4-40DA-8EE5-CDFC03F8B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8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C15550-DD12-41EB-9301-DB7438D49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CDEBAD-1B74-4B78-A379-5E445AD43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968C9A-E7A8-4D42-ACB6-7A8E2384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D5FCCF-5A3D-4FBE-AEF1-8B8B71B4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D3BD30-C680-4993-9E97-F0DEEE99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773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821891-51DF-48D2-8E8E-21DFF945F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B810B1-9BD9-4A65-A31F-C25AE88A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8AEFF9-C64C-4B8C-A2C6-BEE6134B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814882-8A42-4314-B9D9-C01FCC18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4E1977-C330-4582-8431-7E02F5F71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946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251A6A-DA19-46C6-B1E5-B955F6AD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CD18600-D141-4B72-9F89-2E4DE638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F4DBD7-2447-4A57-836D-E0D8035C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6110F6-CC02-4C14-95FB-C515E3E03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94164F-7B40-4392-A536-78B033DCF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6242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D473C-636F-41EB-A288-FC9D8931F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49F7D2F-DF7E-421D-A71A-B1D8286D5C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B5C5513-8308-4FF7-8309-E452A161B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2F1B46A-745A-49B0-94DE-2618D32A9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BD31015-96C3-4423-A6E7-6D1946D79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2275FF-0E86-48AF-BD2B-9A8B4E099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724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17E950-1C12-4B96-9E4E-0CAE825C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9D0EC2A-62A6-454E-A455-C2A704A4F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F9AD55F-51C3-4394-A125-37C4986FD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EE96F7-57F7-4F26-BAD4-26CE3A91C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D7CDB5-8973-4404-952B-4D4C2F4E6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936C5-F8A5-40C3-84FD-3BB2B6BC0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A7AF5799-1B88-4A04-975C-510B5A3E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C137089-35DA-46CD-B9DA-9C5CEA15C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033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48AE05-31B8-4C62-88E0-33553D3F2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764E34-40F1-4612-9D61-009D98E4A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925190B-A583-4592-A179-B88170C6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6843DAE-523F-4129-B5D0-70D1A14B9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139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8D29F6-268D-4E84-B094-917D9CE09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1F347F-2D5C-43E1-8E26-FA76D9142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076791D-5961-4225-97D2-39A61B564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951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C7818C-F365-4840-A3DD-4259011BF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B47E80-38E5-45FC-B8F4-03D2766CF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B7822C-149A-4F4B-BE71-5E6EE92EA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674C47-3306-4D24-85CD-FEAC5CCBC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64EA9E8-6A1C-4998-B319-D9A7AD4C7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D0CC9C-6ACE-4732-8C8C-90476E28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97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53B6C-C33A-4C2B-838C-5E872244F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2648FDB-D31A-44AA-B1D2-546FA61893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7A21A8-7058-45FE-83EE-C423724762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3E3969-B754-4F65-9DC2-D23CA1A5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21F5B9-E9CD-4364-8E7A-5C7FEB473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BBFC71F-38E5-46B0-89FA-77F6CDB2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9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A3C2C14-FD11-4220-AE16-918640015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8A3841-5C58-4936-B619-C08DFBC5D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A6671E-1AA6-4922-BFC2-EB8CE0834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D4D95-6576-430D-9907-E3B539D1020A}" type="datetimeFigureOut">
              <a:rPr lang="pt-BR" smtClean="0"/>
              <a:t>29/06/2022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CA687F-707B-4DDE-8A65-C1C46AA64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A6EB09-EB08-470C-B04F-026E9A12F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834E-8FC3-4ABA-AD06-87D4091441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732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google.com.br/url?sa=i&amp;rct=j&amp;q=&amp;esrc=s&amp;source=images&amp;cd=&amp;cad=rja&amp;uact=8&amp;ved=0CAcQjRxqFQoTCMzs7PGuhccCFQKLkAodmzsBwg&amp;url=http://www.vivaolinux.com.br/artigo/Selecionando-dados-numa-tabela-para-confeccao-de-graficos-no-oocalc/&amp;ei=emm7VczHJYKWwgSb94SQDA&amp;bvm=bv.99261572,d.Y2I&amp;psig=AFQjCNHD19dp3sqxP9FVFLb6xocPktknVg&amp;ust=143843198157390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:a16="http://schemas.microsoft.com/office/drawing/2014/main" id="{AFAEBBB5-2205-4460-ABF9-45BB02B4C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9859" y="1741581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7" name="CaixaDeTexto 13">
            <a:extLst>
              <a:ext uri="{FF2B5EF4-FFF2-40B4-BE49-F238E27FC236}">
                <a16:creationId xmlns:a16="http://schemas.microsoft.com/office/drawing/2014/main" id="{42AF479D-C5C5-45BC-8128-1B9E6F6C0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186" y="3275271"/>
            <a:ext cx="11643628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Introdução </a:t>
            </a:r>
          </a:p>
          <a:p>
            <a:pPr algn="just"/>
            <a:r>
              <a:rPr lang="pt-BR" dirty="0">
                <a:cs typeface="Arial" charset="0"/>
              </a:rPr>
              <a:t>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I.</a:t>
            </a:r>
          </a:p>
        </p:txBody>
      </p:sp>
      <p:sp>
        <p:nvSpPr>
          <p:cNvPr id="8" name="CaixaDeTexto 16">
            <a:extLst>
              <a:ext uri="{FF2B5EF4-FFF2-40B4-BE49-F238E27FC236}">
                <a16:creationId xmlns:a16="http://schemas.microsoft.com/office/drawing/2014/main" id="{3DFBFE44-0188-42F0-9E2C-8DFC76E027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709" y="4979664"/>
            <a:ext cx="1174258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Objetivo </a:t>
            </a:r>
          </a:p>
          <a:p>
            <a:r>
              <a:rPr lang="pt-BR" dirty="0">
                <a:cs typeface="Arial" charset="0"/>
              </a:rPr>
              <a:t>ooooooooooooooooooooooooooooooooooooooooooooooooooooooooooooooooooooooooooooooooooooooooooooooooooooooooooooooooooooooooooooooooooooooooooooooooooooooooooooooooooooooooooooooooooooooooooooooooooooooooooooooooooooooooooooooooooooooooooooooooooooooooooooooooooooo.</a:t>
            </a:r>
          </a:p>
        </p:txBody>
      </p:sp>
      <p:sp>
        <p:nvSpPr>
          <p:cNvPr id="9" name="CaixaDeTexto 6">
            <a:extLst>
              <a:ext uri="{FF2B5EF4-FFF2-40B4-BE49-F238E27FC236}">
                <a16:creationId xmlns:a16="http://schemas.microsoft.com/office/drawing/2014/main" id="{EE6A41E2-597C-42E0-B1FC-F7AD27A65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2934" y="2335796"/>
            <a:ext cx="9324357" cy="3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sz="1600" b="1" dirty="0">
                <a:latin typeface="+mn-lt"/>
                <a:cs typeface="Times New Roman" charset="0"/>
              </a:rPr>
              <a:t>Autores: </a:t>
            </a:r>
            <a:r>
              <a:rPr lang="pt-BR" sz="1400" b="1" dirty="0">
                <a:latin typeface="+mn-lt"/>
                <a:cs typeface="Times New Roman" charset="0"/>
              </a:rPr>
              <a:t>AAAAAAAAAAA; AAAAAAAAAA; AAAAAAAAAA; AAAAAAAAAA; AAAAAAAAAA</a:t>
            </a:r>
            <a:endParaRPr lang="pt-BR" sz="1400" dirty="0">
              <a:latin typeface="+mn-lt"/>
              <a:cs typeface="Times New Roman" charset="0"/>
            </a:endParaRPr>
          </a:p>
        </p:txBody>
      </p:sp>
      <p:sp>
        <p:nvSpPr>
          <p:cNvPr id="10" name="CaixaDeTexto 12">
            <a:extLst>
              <a:ext uri="{FF2B5EF4-FFF2-40B4-BE49-F238E27FC236}">
                <a16:creationId xmlns:a16="http://schemas.microsoft.com/office/drawing/2014/main" id="{FF4BCCD2-C16E-4530-944E-EB9E8589B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087" y="2679509"/>
            <a:ext cx="92922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/>
            <a:r>
              <a:rPr lang="pt-BR" b="1" dirty="0">
                <a:latin typeface="+mn-lt"/>
                <a:cs typeface="Arial" charset="0"/>
              </a:rPr>
              <a:t>Instituição: </a:t>
            </a:r>
            <a:r>
              <a:rPr lang="pt-BR" dirty="0">
                <a:latin typeface="+mn-lt"/>
                <a:cs typeface="Arial" charset="0"/>
              </a:rPr>
              <a:t>IIIIIIIIIIIIIIIIIIIIIIIIIIIIIIIIIIIIIIIIIIIIIIIIIIIIIIIIIIIIIIIIIIIIIIIIIIIIIIIIIIIIIIII</a:t>
            </a:r>
          </a:p>
        </p:txBody>
      </p:sp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D21BEC1-0413-F721-895A-DB4C2FBB56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100703"/>
              </p:ext>
            </p:extLst>
          </p:nvPr>
        </p:nvGraphicFramePr>
        <p:xfrm>
          <a:off x="-2556" y="92538"/>
          <a:ext cx="12182330" cy="154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2330">
                  <a:extLst>
                    <a:ext uri="{9D8B030D-6E8A-4147-A177-3AD203B41FA5}">
                      <a16:colId xmlns:a16="http://schemas.microsoft.com/office/drawing/2014/main" val="1084381119"/>
                    </a:ext>
                  </a:extLst>
                </a:gridCol>
              </a:tblGrid>
              <a:tr h="1547495">
                <a:tc>
                  <a:txBody>
                    <a:bodyPr/>
                    <a:lstStyle/>
                    <a:p>
                      <a:pPr marL="457200" marR="457200"/>
                      <a:endParaRPr lang="pt-BR" sz="1200" kern="1000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6155402"/>
                  </a:ext>
                </a:extLst>
              </a:tr>
            </a:tbl>
          </a:graphicData>
        </a:graphic>
      </p:graphicFrame>
      <p:grpSp>
        <p:nvGrpSpPr>
          <p:cNvPr id="34" name="Elemento gráfico 17">
            <a:extLst>
              <a:ext uri="{FF2B5EF4-FFF2-40B4-BE49-F238E27FC236}">
                <a16:creationId xmlns:a16="http://schemas.microsoft.com/office/drawing/2014/main" id="{277E8E56-215C-4776-A435-742E5296B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9010"/>
            <a:ext cx="12192000" cy="1556822"/>
            <a:chOff x="-7144" y="-18344"/>
            <a:chExt cx="6005513" cy="1935250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89D2B710-D2F4-6BFF-1C55-81A8E336287F}"/>
                </a:ext>
              </a:extLst>
            </p:cNvPr>
            <p:cNvSpPr/>
            <p:nvPr/>
          </p:nvSpPr>
          <p:spPr>
            <a:xfrm>
              <a:off x="2121694" y="-18344"/>
              <a:ext cx="3876675" cy="1762126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2BD3BF2F-2BC5-0720-FF96-ECC8B674D607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7" name="Forma livre: Forma 23">
              <a:extLst>
                <a:ext uri="{FF2B5EF4-FFF2-40B4-BE49-F238E27FC236}">
                  <a16:creationId xmlns:a16="http://schemas.microsoft.com/office/drawing/2014/main" id="{819E38F1-67CA-E330-1886-4977A986CFF4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8" name="Forma livre: Forma 24">
              <a:extLst>
                <a:ext uri="{FF2B5EF4-FFF2-40B4-BE49-F238E27FC236}">
                  <a16:creationId xmlns:a16="http://schemas.microsoft.com/office/drawing/2014/main" id="{154EFB7D-DADB-D03A-2E6E-739C91B80A47}"/>
                </a:ext>
              </a:extLst>
            </p:cNvPr>
            <p:cNvSpPr/>
            <p:nvPr/>
          </p:nvSpPr>
          <p:spPr>
            <a:xfrm>
              <a:off x="3172947" y="925613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</p:grpSp>
      <p:pic>
        <p:nvPicPr>
          <p:cNvPr id="2070" name="Imagem 4">
            <a:extLst>
              <a:ext uri="{FF2B5EF4-FFF2-40B4-BE49-F238E27FC236}">
                <a16:creationId xmlns:a16="http://schemas.microsoft.com/office/drawing/2014/main" id="{0225D31D-7609-22ED-D58D-A362FFAFBA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7"/>
          <a:stretch/>
        </p:blipFill>
        <p:spPr bwMode="auto">
          <a:xfrm>
            <a:off x="364192" y="-9010"/>
            <a:ext cx="2265363" cy="186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63A25C-CA22-2D77-DFA2-D4BC3F22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54" y="3306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6064B3-64E1-BFBC-4CA4-9EE296B36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854" y="864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pt-BR" altLang="ja-JP" sz="12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</a:t>
            </a:r>
            <a:endParaRPr kumimoji="0" lang="pt-BR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endParaRPr kumimoji="0" lang="pt-BR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8" name="Imagem 2047">
            <a:extLst>
              <a:ext uri="{FF2B5EF4-FFF2-40B4-BE49-F238E27FC236}">
                <a16:creationId xmlns:a16="http://schemas.microsoft.com/office/drawing/2014/main" id="{9580F116-5BC0-BB8A-EE2D-FCDF98F92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315" y="-57059"/>
            <a:ext cx="4102685" cy="128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7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D21BEC1-0413-F721-895A-DB4C2FBB56D2}"/>
              </a:ext>
            </a:extLst>
          </p:cNvPr>
          <p:cNvGraphicFramePr>
            <a:graphicFrameLocks noGrp="1"/>
          </p:cNvGraphicFramePr>
          <p:nvPr/>
        </p:nvGraphicFramePr>
        <p:xfrm>
          <a:off x="-2556" y="92538"/>
          <a:ext cx="12182330" cy="154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2330">
                  <a:extLst>
                    <a:ext uri="{9D8B030D-6E8A-4147-A177-3AD203B41FA5}">
                      <a16:colId xmlns:a16="http://schemas.microsoft.com/office/drawing/2014/main" val="1084381119"/>
                    </a:ext>
                  </a:extLst>
                </a:gridCol>
              </a:tblGrid>
              <a:tr h="1547495">
                <a:tc>
                  <a:txBody>
                    <a:bodyPr/>
                    <a:lstStyle/>
                    <a:p>
                      <a:pPr marL="457200" marR="457200"/>
                      <a:endParaRPr lang="pt-BR" sz="1200" kern="1000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6155402"/>
                  </a:ext>
                </a:extLst>
              </a:tr>
            </a:tbl>
          </a:graphicData>
        </a:graphic>
      </p:graphicFrame>
      <p:grpSp>
        <p:nvGrpSpPr>
          <p:cNvPr id="34" name="Elemento gráfico 17">
            <a:extLst>
              <a:ext uri="{FF2B5EF4-FFF2-40B4-BE49-F238E27FC236}">
                <a16:creationId xmlns:a16="http://schemas.microsoft.com/office/drawing/2014/main" id="{277E8E56-215C-4776-A435-742E5296B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9010"/>
            <a:ext cx="12192000" cy="1556822"/>
            <a:chOff x="-7144" y="-18344"/>
            <a:chExt cx="6005513" cy="1935250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89D2B710-D2F4-6BFF-1C55-81A8E336287F}"/>
                </a:ext>
              </a:extLst>
            </p:cNvPr>
            <p:cNvSpPr/>
            <p:nvPr/>
          </p:nvSpPr>
          <p:spPr>
            <a:xfrm>
              <a:off x="2121694" y="-18344"/>
              <a:ext cx="3876675" cy="1762126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2BD3BF2F-2BC5-0720-FF96-ECC8B674D607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7" name="Forma livre: Forma 23">
              <a:extLst>
                <a:ext uri="{FF2B5EF4-FFF2-40B4-BE49-F238E27FC236}">
                  <a16:creationId xmlns:a16="http://schemas.microsoft.com/office/drawing/2014/main" id="{819E38F1-67CA-E330-1886-4977A986CFF4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8" name="Forma livre: Forma 24">
              <a:extLst>
                <a:ext uri="{FF2B5EF4-FFF2-40B4-BE49-F238E27FC236}">
                  <a16:creationId xmlns:a16="http://schemas.microsoft.com/office/drawing/2014/main" id="{154EFB7D-DADB-D03A-2E6E-739C91B80A47}"/>
                </a:ext>
              </a:extLst>
            </p:cNvPr>
            <p:cNvSpPr/>
            <p:nvPr/>
          </p:nvSpPr>
          <p:spPr>
            <a:xfrm>
              <a:off x="3172947" y="925613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</p:grpSp>
      <p:pic>
        <p:nvPicPr>
          <p:cNvPr id="2070" name="Imagem 4">
            <a:extLst>
              <a:ext uri="{FF2B5EF4-FFF2-40B4-BE49-F238E27FC236}">
                <a16:creationId xmlns:a16="http://schemas.microsoft.com/office/drawing/2014/main" id="{0225D31D-7609-22ED-D58D-A362FFAFBA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7"/>
          <a:stretch/>
        </p:blipFill>
        <p:spPr bwMode="auto">
          <a:xfrm>
            <a:off x="364192" y="-9010"/>
            <a:ext cx="2265363" cy="186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63A25C-CA22-2D77-DFA2-D4BC3F22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54" y="3306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6064B3-64E1-BFBC-4CA4-9EE296B36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854" y="864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pt-BR" altLang="ja-JP" sz="12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</a:t>
            </a:r>
            <a:endParaRPr kumimoji="0" lang="pt-BR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endParaRPr kumimoji="0" lang="pt-BR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8" name="Imagem 2047">
            <a:extLst>
              <a:ext uri="{FF2B5EF4-FFF2-40B4-BE49-F238E27FC236}">
                <a16:creationId xmlns:a16="http://schemas.microsoft.com/office/drawing/2014/main" id="{9580F116-5BC0-BB8A-EE2D-FCDF98F92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315" y="-57059"/>
            <a:ext cx="4102685" cy="1289891"/>
          </a:xfrm>
          <a:prstGeom prst="rect">
            <a:avLst/>
          </a:prstGeom>
        </p:spPr>
      </p:pic>
      <p:sp>
        <p:nvSpPr>
          <p:cNvPr id="18" name="Rectangle 1">
            <a:extLst>
              <a:ext uri="{FF2B5EF4-FFF2-40B4-BE49-F238E27FC236}">
                <a16:creationId xmlns:a16="http://schemas.microsoft.com/office/drawing/2014/main" id="{5D9C3501-BD10-07C9-E3D2-BB14EDF8B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639705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19" name="CaixaDeTexto 13">
            <a:extLst>
              <a:ext uri="{FF2B5EF4-FFF2-40B4-BE49-F238E27FC236}">
                <a16:creationId xmlns:a16="http://schemas.microsoft.com/office/drawing/2014/main" id="{8CCB7320-A517-8FBB-9BFF-07C932F76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17" y="2546616"/>
            <a:ext cx="11610643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Método</a:t>
            </a:r>
          </a:p>
          <a:p>
            <a:r>
              <a:rPr lang="pt-BR" sz="1400" dirty="0">
                <a:cs typeface="Arial" charset="0"/>
              </a:rPr>
              <a:t>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M.</a:t>
            </a:r>
            <a:endParaRPr lang="pt-BR" sz="1400" b="1" dirty="0">
              <a:cs typeface="Arial" charset="0"/>
            </a:endParaRPr>
          </a:p>
        </p:txBody>
      </p:sp>
      <p:sp>
        <p:nvSpPr>
          <p:cNvPr id="20" name="CaixaDeTexto 15">
            <a:extLst>
              <a:ext uri="{FF2B5EF4-FFF2-40B4-BE49-F238E27FC236}">
                <a16:creationId xmlns:a16="http://schemas.microsoft.com/office/drawing/2014/main" id="{3A5BE0BC-A0D7-991E-81EF-0CE7063B8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717" y="4869299"/>
            <a:ext cx="1164362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Resultados</a:t>
            </a:r>
          </a:p>
          <a:p>
            <a:r>
              <a:rPr lang="pt-BR" sz="16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</p:txBody>
      </p:sp>
    </p:spTree>
    <p:extLst>
      <p:ext uri="{BB962C8B-B14F-4D97-AF65-F5344CB8AC3E}">
        <p14:creationId xmlns:p14="http://schemas.microsoft.com/office/powerpoint/2010/main" val="45167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D21BEC1-0413-F721-895A-DB4C2FBB56D2}"/>
              </a:ext>
            </a:extLst>
          </p:cNvPr>
          <p:cNvGraphicFramePr>
            <a:graphicFrameLocks noGrp="1"/>
          </p:cNvGraphicFramePr>
          <p:nvPr/>
        </p:nvGraphicFramePr>
        <p:xfrm>
          <a:off x="-2556" y="92538"/>
          <a:ext cx="12182330" cy="154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2330">
                  <a:extLst>
                    <a:ext uri="{9D8B030D-6E8A-4147-A177-3AD203B41FA5}">
                      <a16:colId xmlns:a16="http://schemas.microsoft.com/office/drawing/2014/main" val="1084381119"/>
                    </a:ext>
                  </a:extLst>
                </a:gridCol>
              </a:tblGrid>
              <a:tr h="1547495">
                <a:tc>
                  <a:txBody>
                    <a:bodyPr/>
                    <a:lstStyle/>
                    <a:p>
                      <a:pPr marL="457200" marR="457200"/>
                      <a:endParaRPr lang="pt-BR" sz="1200" kern="1000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6155402"/>
                  </a:ext>
                </a:extLst>
              </a:tr>
            </a:tbl>
          </a:graphicData>
        </a:graphic>
      </p:graphicFrame>
      <p:grpSp>
        <p:nvGrpSpPr>
          <p:cNvPr id="34" name="Elemento gráfico 17">
            <a:extLst>
              <a:ext uri="{FF2B5EF4-FFF2-40B4-BE49-F238E27FC236}">
                <a16:creationId xmlns:a16="http://schemas.microsoft.com/office/drawing/2014/main" id="{277E8E56-215C-4776-A435-742E5296B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9010"/>
            <a:ext cx="12192000" cy="1556822"/>
            <a:chOff x="-7144" y="-18344"/>
            <a:chExt cx="6005513" cy="1935250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89D2B710-D2F4-6BFF-1C55-81A8E336287F}"/>
                </a:ext>
              </a:extLst>
            </p:cNvPr>
            <p:cNvSpPr/>
            <p:nvPr/>
          </p:nvSpPr>
          <p:spPr>
            <a:xfrm>
              <a:off x="2121694" y="-18344"/>
              <a:ext cx="3876675" cy="1762126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2BD3BF2F-2BC5-0720-FF96-ECC8B674D607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7" name="Forma livre: Forma 23">
              <a:extLst>
                <a:ext uri="{FF2B5EF4-FFF2-40B4-BE49-F238E27FC236}">
                  <a16:creationId xmlns:a16="http://schemas.microsoft.com/office/drawing/2014/main" id="{819E38F1-67CA-E330-1886-4977A986CFF4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8" name="Forma livre: Forma 24">
              <a:extLst>
                <a:ext uri="{FF2B5EF4-FFF2-40B4-BE49-F238E27FC236}">
                  <a16:creationId xmlns:a16="http://schemas.microsoft.com/office/drawing/2014/main" id="{154EFB7D-DADB-D03A-2E6E-739C91B80A47}"/>
                </a:ext>
              </a:extLst>
            </p:cNvPr>
            <p:cNvSpPr/>
            <p:nvPr/>
          </p:nvSpPr>
          <p:spPr>
            <a:xfrm>
              <a:off x="3172947" y="925613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</p:grpSp>
      <p:pic>
        <p:nvPicPr>
          <p:cNvPr id="2070" name="Imagem 4">
            <a:extLst>
              <a:ext uri="{FF2B5EF4-FFF2-40B4-BE49-F238E27FC236}">
                <a16:creationId xmlns:a16="http://schemas.microsoft.com/office/drawing/2014/main" id="{0225D31D-7609-22ED-D58D-A362FFAFBA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7"/>
          <a:stretch/>
        </p:blipFill>
        <p:spPr bwMode="auto">
          <a:xfrm>
            <a:off x="364192" y="-9010"/>
            <a:ext cx="2265363" cy="186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63A25C-CA22-2D77-DFA2-D4BC3F22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54" y="3306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6064B3-64E1-BFBC-4CA4-9EE296B36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854" y="864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pt-BR" altLang="ja-JP" sz="12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</a:t>
            </a:r>
            <a:endParaRPr kumimoji="0" lang="pt-BR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endParaRPr kumimoji="0" lang="pt-BR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8" name="Imagem 2047">
            <a:extLst>
              <a:ext uri="{FF2B5EF4-FFF2-40B4-BE49-F238E27FC236}">
                <a16:creationId xmlns:a16="http://schemas.microsoft.com/office/drawing/2014/main" id="{9580F116-5BC0-BB8A-EE2D-FCDF98F92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315" y="-57059"/>
            <a:ext cx="4102685" cy="1289891"/>
          </a:xfrm>
          <a:prstGeom prst="rect">
            <a:avLst/>
          </a:prstGeom>
        </p:spPr>
      </p:pic>
      <p:sp>
        <p:nvSpPr>
          <p:cNvPr id="16" name="Rectangle 1">
            <a:extLst>
              <a:ext uri="{FF2B5EF4-FFF2-40B4-BE49-F238E27FC236}">
                <a16:creationId xmlns:a16="http://schemas.microsoft.com/office/drawing/2014/main" id="{F74CF880-54C5-FFB8-DFE7-BA2092BD1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748881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pic>
        <p:nvPicPr>
          <p:cNvPr id="17" name="Picture 4" descr="http://www.vivaolinux.com.br/imagens/artigos/comunidade/fig_tab2.jpg">
            <a:hlinkClick r:id="rId4"/>
            <a:extLst>
              <a:ext uri="{FF2B5EF4-FFF2-40B4-BE49-F238E27FC236}">
                <a16:creationId xmlns:a16="http://schemas.microsoft.com/office/drawing/2014/main" id="{A51CC92E-9A0D-E151-6419-0069D4FDB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936" y="2517288"/>
            <a:ext cx="3556000" cy="227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" descr="https://encrypted-tbn1.gstatic.com/images?q=tbn:ANd9GcQ6hkBgIFxqj201eSkSFtQkwllKx4PzUxO-LZzmTbfL3OrIaHFmD9UNxPp2">
            <a:extLst>
              <a:ext uri="{FF2B5EF4-FFF2-40B4-BE49-F238E27FC236}">
                <a16:creationId xmlns:a16="http://schemas.microsoft.com/office/drawing/2014/main" id="{BE336A3E-3AF1-3F93-4ACF-C9F08BBBF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263" y="2567815"/>
            <a:ext cx="3238500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ixaDeTexto 15">
            <a:extLst>
              <a:ext uri="{FF2B5EF4-FFF2-40B4-BE49-F238E27FC236}">
                <a16:creationId xmlns:a16="http://schemas.microsoft.com/office/drawing/2014/main" id="{29709199-AFE8-38CA-08AB-4C609A22A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69" y="5100597"/>
            <a:ext cx="114622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pt-BR" b="1" dirty="0">
                <a:cs typeface="Arial" charset="0"/>
              </a:rPr>
              <a:t>Resultados</a:t>
            </a:r>
          </a:p>
          <a:p>
            <a:r>
              <a:rPr lang="pt-BR" sz="16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  <a:p>
            <a:endParaRPr lang="pt-BR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97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ela 28">
            <a:extLst>
              <a:ext uri="{FF2B5EF4-FFF2-40B4-BE49-F238E27FC236}">
                <a16:creationId xmlns:a16="http://schemas.microsoft.com/office/drawing/2014/main" id="{CD21BEC1-0413-F721-895A-DB4C2FBB56D2}"/>
              </a:ext>
            </a:extLst>
          </p:cNvPr>
          <p:cNvGraphicFramePr>
            <a:graphicFrameLocks noGrp="1"/>
          </p:cNvGraphicFramePr>
          <p:nvPr/>
        </p:nvGraphicFramePr>
        <p:xfrm>
          <a:off x="-2556" y="92538"/>
          <a:ext cx="12182330" cy="15474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82330">
                  <a:extLst>
                    <a:ext uri="{9D8B030D-6E8A-4147-A177-3AD203B41FA5}">
                      <a16:colId xmlns:a16="http://schemas.microsoft.com/office/drawing/2014/main" val="1084381119"/>
                    </a:ext>
                  </a:extLst>
                </a:gridCol>
              </a:tblGrid>
              <a:tr h="1547495">
                <a:tc>
                  <a:txBody>
                    <a:bodyPr/>
                    <a:lstStyle/>
                    <a:p>
                      <a:pPr marL="457200" marR="457200"/>
                      <a:endParaRPr lang="pt-BR" sz="1200" kern="1000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  <a:ea typeface="Franklin Gothic Book" panose="020B050302010202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16155402"/>
                  </a:ext>
                </a:extLst>
              </a:tr>
            </a:tbl>
          </a:graphicData>
        </a:graphic>
      </p:graphicFrame>
      <p:grpSp>
        <p:nvGrpSpPr>
          <p:cNvPr id="34" name="Elemento gráfico 17">
            <a:extLst>
              <a:ext uri="{FF2B5EF4-FFF2-40B4-BE49-F238E27FC236}">
                <a16:creationId xmlns:a16="http://schemas.microsoft.com/office/drawing/2014/main" id="{277E8E56-215C-4776-A435-742E5296B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-9010"/>
            <a:ext cx="12192000" cy="1556822"/>
            <a:chOff x="-7144" y="-18344"/>
            <a:chExt cx="6005513" cy="1935250"/>
          </a:xfrm>
        </p:grpSpPr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id="{89D2B710-D2F4-6BFF-1C55-81A8E336287F}"/>
                </a:ext>
              </a:extLst>
            </p:cNvPr>
            <p:cNvSpPr/>
            <p:nvPr/>
          </p:nvSpPr>
          <p:spPr>
            <a:xfrm>
              <a:off x="2121694" y="-18344"/>
              <a:ext cx="3876675" cy="1762126"/>
            </a:xfrm>
            <a:custGeom>
              <a:avLst/>
              <a:gdLst>
                <a:gd name="connsiteX0" fmla="*/ 3869531 w 3876675"/>
                <a:gd name="connsiteY0" fmla="*/ 1359694 h 1762125"/>
                <a:gd name="connsiteX1" fmla="*/ 2359819 w 3876675"/>
                <a:gd name="connsiteY1" fmla="*/ 1744504 h 1762125"/>
                <a:gd name="connsiteX2" fmla="*/ 7144 w 3876675"/>
                <a:gd name="connsiteY2" fmla="*/ 1287304 h 1762125"/>
                <a:gd name="connsiteX3" fmla="*/ 7144 w 3876675"/>
                <a:gd name="connsiteY3" fmla="*/ 7144 h 1762125"/>
                <a:gd name="connsiteX4" fmla="*/ 3869531 w 3876675"/>
                <a:gd name="connsiteY4" fmla="*/ 7144 h 1762125"/>
                <a:gd name="connsiteX5" fmla="*/ 3869531 w 3876675"/>
                <a:gd name="connsiteY5" fmla="*/ 1359694 h 1762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6675" h="1762125">
                  <a:moveTo>
                    <a:pt x="3869531" y="1359694"/>
                  </a:moveTo>
                  <a:cubicBezTo>
                    <a:pt x="3869531" y="1359694"/>
                    <a:pt x="3379946" y="1834039"/>
                    <a:pt x="2359819" y="1744504"/>
                  </a:cubicBezTo>
                  <a:cubicBezTo>
                    <a:pt x="1339691" y="1654969"/>
                    <a:pt x="936784" y="1180624"/>
                    <a:pt x="7144" y="1287304"/>
                  </a:cubicBezTo>
                  <a:lnTo>
                    <a:pt x="7144" y="7144"/>
                  </a:lnTo>
                  <a:lnTo>
                    <a:pt x="3869531" y="7144"/>
                  </a:lnTo>
                  <a:lnTo>
                    <a:pt x="3869531" y="1359694"/>
                  </a:ln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id="{2BD3BF2F-2BC5-0720-FF96-ECC8B674D607}"/>
                </a:ext>
              </a:extLst>
            </p:cNvPr>
            <p:cNvSpPr/>
            <p:nvPr/>
          </p:nvSpPr>
          <p:spPr>
            <a:xfrm>
              <a:off x="-7144" y="-7144"/>
              <a:ext cx="6000750" cy="1924050"/>
            </a:xfrm>
            <a:custGeom>
              <a:avLst/>
              <a:gdLst>
                <a:gd name="connsiteX0" fmla="*/ 7144 w 6000750"/>
                <a:gd name="connsiteY0" fmla="*/ 1699736 h 1924050"/>
                <a:gd name="connsiteX1" fmla="*/ 2934176 w 6000750"/>
                <a:gd name="connsiteY1" fmla="*/ 1484471 h 1924050"/>
                <a:gd name="connsiteX2" fmla="*/ 5998369 w 6000750"/>
                <a:gd name="connsiteY2" fmla="*/ 893921 h 1924050"/>
                <a:gd name="connsiteX3" fmla="*/ 5998369 w 6000750"/>
                <a:gd name="connsiteY3" fmla="*/ 7144 h 1924050"/>
                <a:gd name="connsiteX4" fmla="*/ 7144 w 6000750"/>
                <a:gd name="connsiteY4" fmla="*/ 7144 h 1924050"/>
                <a:gd name="connsiteX5" fmla="*/ 7144 w 6000750"/>
                <a:gd name="connsiteY5" fmla="*/ 1699736 h 1924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1924050">
                  <a:moveTo>
                    <a:pt x="7144" y="1699736"/>
                  </a:moveTo>
                  <a:cubicBezTo>
                    <a:pt x="7144" y="1699736"/>
                    <a:pt x="1410176" y="2317909"/>
                    <a:pt x="2934176" y="1484471"/>
                  </a:cubicBezTo>
                  <a:cubicBezTo>
                    <a:pt x="4459129" y="651986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lnTo>
                    <a:pt x="7144" y="169973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7" name="Forma livre: Forma 23">
              <a:extLst>
                <a:ext uri="{FF2B5EF4-FFF2-40B4-BE49-F238E27FC236}">
                  <a16:creationId xmlns:a16="http://schemas.microsoft.com/office/drawing/2014/main" id="{819E38F1-67CA-E330-1886-4977A986CFF4}"/>
                </a:ext>
              </a:extLst>
            </p:cNvPr>
            <p:cNvSpPr/>
            <p:nvPr/>
          </p:nvSpPr>
          <p:spPr>
            <a:xfrm>
              <a:off x="-7144" y="-7144"/>
              <a:ext cx="6000750" cy="904875"/>
            </a:xfrm>
            <a:custGeom>
              <a:avLst/>
              <a:gdLst>
                <a:gd name="connsiteX0" fmla="*/ 7144 w 6000750"/>
                <a:gd name="connsiteY0" fmla="*/ 7144 h 904875"/>
                <a:gd name="connsiteX1" fmla="*/ 7144 w 6000750"/>
                <a:gd name="connsiteY1" fmla="*/ 613886 h 904875"/>
                <a:gd name="connsiteX2" fmla="*/ 3546634 w 6000750"/>
                <a:gd name="connsiteY2" fmla="*/ 574834 h 904875"/>
                <a:gd name="connsiteX3" fmla="*/ 5998369 w 6000750"/>
                <a:gd name="connsiteY3" fmla="*/ 893921 h 904875"/>
                <a:gd name="connsiteX4" fmla="*/ 5998369 w 6000750"/>
                <a:gd name="connsiteY4" fmla="*/ 7144 h 904875"/>
                <a:gd name="connsiteX5" fmla="*/ 7144 w 6000750"/>
                <a:gd name="connsiteY5" fmla="*/ 7144 h 90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000750" h="904875">
                  <a:moveTo>
                    <a:pt x="7144" y="7144"/>
                  </a:moveTo>
                  <a:lnTo>
                    <a:pt x="7144" y="613886"/>
                  </a:lnTo>
                  <a:cubicBezTo>
                    <a:pt x="647224" y="1034891"/>
                    <a:pt x="2136934" y="964406"/>
                    <a:pt x="3546634" y="574834"/>
                  </a:cubicBezTo>
                  <a:cubicBezTo>
                    <a:pt x="4882039" y="205264"/>
                    <a:pt x="5998369" y="893921"/>
                    <a:pt x="5998369" y="893921"/>
                  </a:cubicBezTo>
                  <a:lnTo>
                    <a:pt x="5998369" y="7144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/>
            </a:p>
          </p:txBody>
        </p:sp>
        <p:sp>
          <p:nvSpPr>
            <p:cNvPr id="38" name="Forma livre: Forma 24">
              <a:extLst>
                <a:ext uri="{FF2B5EF4-FFF2-40B4-BE49-F238E27FC236}">
                  <a16:creationId xmlns:a16="http://schemas.microsoft.com/office/drawing/2014/main" id="{154EFB7D-DADB-D03A-2E6E-739C91B80A47}"/>
                </a:ext>
              </a:extLst>
            </p:cNvPr>
            <p:cNvSpPr/>
            <p:nvPr/>
          </p:nvSpPr>
          <p:spPr>
            <a:xfrm>
              <a:off x="3172947" y="925613"/>
              <a:ext cx="2819400" cy="828675"/>
            </a:xfrm>
            <a:custGeom>
              <a:avLst/>
              <a:gdLst>
                <a:gd name="connsiteX0" fmla="*/ 7144 w 2819400"/>
                <a:gd name="connsiteY0" fmla="*/ 481489 h 828675"/>
                <a:gd name="connsiteX1" fmla="*/ 1305401 w 2819400"/>
                <a:gd name="connsiteY1" fmla="*/ 812959 h 828675"/>
                <a:gd name="connsiteX2" fmla="*/ 2815114 w 2819400"/>
                <a:gd name="connsiteY2" fmla="*/ 428149 h 828675"/>
                <a:gd name="connsiteX3" fmla="*/ 2815114 w 2819400"/>
                <a:gd name="connsiteY3" fmla="*/ 7144 h 828675"/>
                <a:gd name="connsiteX4" fmla="*/ 7144 w 2819400"/>
                <a:gd name="connsiteY4" fmla="*/ 481489 h 828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19400" h="828675">
                  <a:moveTo>
                    <a:pt x="7144" y="481489"/>
                  </a:moveTo>
                  <a:cubicBezTo>
                    <a:pt x="380524" y="602456"/>
                    <a:pt x="751999" y="764381"/>
                    <a:pt x="1305401" y="812959"/>
                  </a:cubicBezTo>
                  <a:cubicBezTo>
                    <a:pt x="2325529" y="902494"/>
                    <a:pt x="2815114" y="428149"/>
                    <a:pt x="2815114" y="428149"/>
                  </a:cubicBezTo>
                  <a:lnTo>
                    <a:pt x="2815114" y="7144"/>
                  </a:lnTo>
                  <a:cubicBezTo>
                    <a:pt x="2332196" y="236696"/>
                    <a:pt x="1376839" y="568166"/>
                    <a:pt x="7144" y="481489"/>
                  </a:cubicBezTo>
                  <a:close/>
                </a:path>
              </a:pathLst>
            </a:custGeom>
            <a:solidFill>
              <a:srgbClr val="81BBEB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pt-BR" dirty="0"/>
            </a:p>
          </p:txBody>
        </p:sp>
      </p:grpSp>
      <p:pic>
        <p:nvPicPr>
          <p:cNvPr id="2070" name="Imagem 4">
            <a:extLst>
              <a:ext uri="{FF2B5EF4-FFF2-40B4-BE49-F238E27FC236}">
                <a16:creationId xmlns:a16="http://schemas.microsoft.com/office/drawing/2014/main" id="{0225D31D-7609-22ED-D58D-A362FFAFBA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97"/>
          <a:stretch/>
        </p:blipFill>
        <p:spPr bwMode="auto">
          <a:xfrm>
            <a:off x="364192" y="-9010"/>
            <a:ext cx="2265363" cy="186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063A25C-CA22-2D77-DFA2-D4BC3F229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654" y="33068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86064B3-64E1-BFBC-4CA4-9EE296B36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854" y="864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90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r>
              <a:rPr kumimoji="0" lang="pt-BR" altLang="ja-JP" sz="1200" b="0" i="0" u="none" strike="noStrike" cap="none" normalizeH="0" baseline="0" dirty="0">
                <a:ln>
                  <a:noFill/>
                </a:ln>
                <a:solidFill>
                  <a:srgbClr val="595959"/>
                </a:solidFill>
                <a:effectLst/>
                <a:latin typeface="Franklin Gothic Book" panose="020B0503020102020204" pitchFamily="34" charset="0"/>
                <a:ea typeface="Franklin Gothic Book" panose="020B0503020102020204" pitchFamily="34" charset="0"/>
                <a:cs typeface="Tahoma" panose="020B0604030504040204" pitchFamily="34" charset="0"/>
              </a:rPr>
              <a:t>	</a:t>
            </a:r>
            <a:endParaRPr kumimoji="0" lang="pt-BR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90825" algn="l"/>
              </a:tabLst>
            </a:pPr>
            <a:endParaRPr kumimoji="0" lang="pt-BR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8" name="Imagem 2047">
            <a:extLst>
              <a:ext uri="{FF2B5EF4-FFF2-40B4-BE49-F238E27FC236}">
                <a16:creationId xmlns:a16="http://schemas.microsoft.com/office/drawing/2014/main" id="{9580F116-5BC0-BB8A-EE2D-FCDF98F92C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9315" y="-57059"/>
            <a:ext cx="4102685" cy="1289891"/>
          </a:xfrm>
          <a:prstGeom prst="rect">
            <a:avLst/>
          </a:prstGeom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1D00DED1-F3A4-A922-322B-69A67C173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6595" y="1817120"/>
            <a:ext cx="75633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pt-BR" sz="2400" b="1" dirty="0">
                <a:solidFill>
                  <a:schemeClr val="accent5"/>
                </a:solidFill>
                <a:cs typeface="Times New Roman" charset="0"/>
              </a:rPr>
              <a:t>TÍTULO:TTTTTTTTTTTTTTTTTTTTTTTTTTTTTTTTTTTTTTTTT</a:t>
            </a:r>
            <a:endParaRPr lang="pt-BR" sz="2400" dirty="0">
              <a:solidFill>
                <a:schemeClr val="accent5"/>
              </a:solidFill>
              <a:cs typeface="Times New Roman" charset="0"/>
            </a:endParaRPr>
          </a:p>
        </p:txBody>
      </p:sp>
      <p:sp>
        <p:nvSpPr>
          <p:cNvPr id="14" name="CaixaDeTexto 15">
            <a:extLst>
              <a:ext uri="{FF2B5EF4-FFF2-40B4-BE49-F238E27FC236}">
                <a16:creationId xmlns:a16="http://schemas.microsoft.com/office/drawing/2014/main" id="{12875554-9AD1-9BFB-09B1-D98EBB0424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678" y="2162448"/>
            <a:ext cx="11610643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endParaRPr lang="pt-BR" b="1" dirty="0">
              <a:cs typeface="Arial" charset="0"/>
            </a:endParaRPr>
          </a:p>
          <a:p>
            <a:r>
              <a:rPr lang="pt-BR" b="1" dirty="0">
                <a:cs typeface="Arial" charset="0"/>
              </a:rPr>
              <a:t>Considerações Finais</a:t>
            </a:r>
          </a:p>
          <a:p>
            <a:r>
              <a:rPr lang="pt-BR" sz="1400" dirty="0">
                <a:cs typeface="Arial" charset="0"/>
              </a:rPr>
              <a:t>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R.</a:t>
            </a:r>
          </a:p>
          <a:p>
            <a:endParaRPr lang="pt-BR" sz="1400" dirty="0">
              <a:cs typeface="Arial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DEDA185-749F-644F-7F5E-088E09BD1106}"/>
              </a:ext>
            </a:extLst>
          </p:cNvPr>
          <p:cNvSpPr txBox="1"/>
          <p:nvPr/>
        </p:nvSpPr>
        <p:spPr>
          <a:xfrm>
            <a:off x="290678" y="4610179"/>
            <a:ext cx="11726091" cy="203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b="1" dirty="0">
              <a:latin typeface="+mn-lt"/>
              <a:ea typeface="+mn-ea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latin typeface="+mn-lt"/>
                <a:ea typeface="+mn-ea"/>
              </a:rPr>
              <a:t>Referências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BBBBBBBBBBBBBBBBBBBBBBBBBBBBBBBBBBBBBBBBBBBBBBBBBBBBBBBBBBBBBBBBBBBBBBBBBBBBBBBBBBBBBBBBBBBBBBBBBBBBBBBBBBBBBBBBBBBBBBBBBBBBBBBBBBBBBBBBBBBBBBBBBBBBBBBBBBBBBBBBBBBBBBBBBBBBBBBBBBBBBBBBBBBBBBBBBBBBBBBBBBBBBBBBBB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pt-BR" sz="1400" dirty="0">
                <a:latin typeface="+mn-lt"/>
                <a:ea typeface="+mn-ea"/>
              </a:rPr>
              <a:t>BBBBBBBBBBBBBBBBBBBBBBBBBBBBBBBBBBBBBBBBBBBBBBBBBBBBBBBBBBBBBBBBBBBBBBBBBBBBBBBBBBBBBBBBBBBBBBBBBBBBBBBB.</a:t>
            </a:r>
          </a:p>
        </p:txBody>
      </p:sp>
    </p:spTree>
    <p:extLst>
      <p:ext uri="{BB962C8B-B14F-4D97-AF65-F5344CB8AC3E}">
        <p14:creationId xmlns:p14="http://schemas.microsoft.com/office/powerpoint/2010/main" val="12160703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55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Franklin Gothic Book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Jaqueline Moucherek</dc:creator>
  <cp:lastModifiedBy>Natalie Neves</cp:lastModifiedBy>
  <cp:revision>3</cp:revision>
  <dcterms:created xsi:type="dcterms:W3CDTF">2022-01-14T23:28:30Z</dcterms:created>
  <dcterms:modified xsi:type="dcterms:W3CDTF">2022-06-29T20:02:23Z</dcterms:modified>
</cp:coreProperties>
</file>