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5400" cx="32404050"/>
  <p:notesSz cx="6888150" cy="10020300"/>
  <p:embeddedFontLst>
    <p:embeddedFont>
      <p:font typeface="Libre Franklin"/>
      <p:regular r:id="rId7"/>
      <p:bold r:id="rId8"/>
      <p:italic r:id="rId9"/>
      <p:boldItalic r:id="rId10"/>
    </p:embeddedFon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gL1GpfkFoQG2kA2vptnEy+Dx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8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LibreFranklin-boldItalic.fntdata"/><Relationship Id="rId13" Type="http://customschemas.google.com/relationships/presentationmetadata" Target="meta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breFranklin-regular.fntdata"/><Relationship Id="rId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240088" y="11668126"/>
            <a:ext cx="25923875" cy="27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9250159" y="17678619"/>
            <a:ext cx="34564320" cy="6885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4595074" y="10863267"/>
            <a:ext cx="34564320" cy="205165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559320" y="27762742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428805" y="12478833"/>
            <a:ext cx="13701212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620203" y="1729853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1620202" y="9670483"/>
            <a:ext cx="143177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1620202" y="13701350"/>
            <a:ext cx="143177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16461558" y="9670483"/>
            <a:ext cx="143222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16461558" y="13701350"/>
            <a:ext cx="143222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2669084" y="1720034"/>
            <a:ext cx="18114764" cy="3687515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351794" y="30243780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422400" lvl="0" marL="457200" marR="0" rtl="0" algn="l">
              <a:lnSpc>
                <a:spcPct val="100000"/>
              </a:lnSpc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b="0" i="0" sz="1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63650" lvl="1" marL="914400" marR="0" rtl="0" algn="l">
              <a:lnSpc>
                <a:spcPct val="100000"/>
              </a:lnSpc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b="0" i="0" sz="1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17600" lvl="2" marL="13716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b="0" i="0" sz="1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71550" lvl="3" marL="18288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71550" lvl="4" marL="22860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71550" lvl="5" marL="2743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71550" lvl="6" marL="32004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71550" lvl="7" marL="36576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71550" lvl="8" marL="41148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 id="89" name="Google Shape;89;p1"/>
          <p:cNvSpPr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 id="92" name="Google Shape;92;p1"/>
          <p:cNvSpPr/>
          <p:nvPr/>
        </p:nvSpPr>
        <p:spPr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67925" y="3590050"/>
            <a:ext cx="18868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(LETRA TIMES NEW ROMAN, TAMANHO 45) </a:t>
            </a:r>
            <a:endParaRPr b="0" i="0" sz="4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8" lvl="0" marL="4841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835871" y="8043450"/>
            <a:ext cx="1273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xxxxxxxxxxxxxxxxxxxxxxxxxxxxxx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68908" y="9607481"/>
            <a:ext cx="14525700" cy="14064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31950" y="22475738"/>
            <a:ext cx="14199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8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231918" y="25039578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00576" y="26812248"/>
            <a:ext cx="142170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082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551428" y="11470092"/>
            <a:ext cx="14525700" cy="13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6775150" y="26642675"/>
            <a:ext cx="141390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950275" y="32767119"/>
            <a:ext cx="14503500" cy="13209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025927" y="34867001"/>
            <a:ext cx="30352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6714468" y="25019028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309293" y="20892291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6477546" y="9607469"/>
            <a:ext cx="14525700" cy="1406400"/>
          </a:xfrm>
          <a:prstGeom prst="roundRect">
            <a:avLst>
              <a:gd fmla="val 16667" name="adj"/>
            </a:avLst>
          </a:prstGeom>
          <a:solidFill>
            <a:srgbClr val="C68C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068875" y="11289200"/>
            <a:ext cx="14525700" cy="90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248218" y="6767685"/>
            <a:ext cx="30113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</cp:coreProperties>
</file>