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1" r:id="rId4"/>
  </p:sldMasterIdLst>
  <p:notesMasterIdLst>
    <p:notesMasterId r:id="rId5"/>
  </p:notesMasterIdLst>
  <p:sldIdLst>
    <p:sldId id="256" r:id="rId6"/>
  </p:sldIdLst>
  <p:sldSz cy="43200000" cx="3240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3606">
          <p15:clr>
            <a:srgbClr val="747775"/>
          </p15:clr>
        </p15:guide>
        <p15:guide id="2" pos="10205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3606" orient="horz"/>
        <p:guide pos="1020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e6186e2c32_0_5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e6186e2c3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30020520" y="39166125"/>
            <a:ext cx="1944000" cy="3305700"/>
          </a:xfrm>
          <a:prstGeom prst="rect">
            <a:avLst/>
          </a:prstGeom>
        </p:spPr>
        <p:txBody>
          <a:bodyPr anchorCtr="0" anchor="ctr" bIns="387325" lIns="387325" spcFirstLastPara="1" rIns="387325" wrap="square" tIns="3873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14850" y="-2"/>
            <a:ext cx="32429700" cy="29877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ctr" bIns="387325" lIns="387325" spcFirstLastPara="1" rIns="387325" wrap="square" tIns="3873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900"/>
          </a:p>
        </p:txBody>
      </p:sp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 b="14140" l="0" r="0" t="43624"/>
          <a:stretch/>
        </p:blipFill>
        <p:spPr>
          <a:xfrm>
            <a:off x="457200" y="35971075"/>
            <a:ext cx="31485600" cy="722892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/>
          <p:nvPr/>
        </p:nvSpPr>
        <p:spPr>
          <a:xfrm>
            <a:off x="1801950" y="38100"/>
            <a:ext cx="28796100" cy="298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7300">
                <a:latin typeface="Spartan"/>
                <a:ea typeface="Spartan"/>
                <a:cs typeface="Spartan"/>
                <a:sym typeface="Spartan"/>
              </a:rPr>
              <a:t>VIII Meeting on Cardiotonic Steroids and the Na</a:t>
            </a:r>
            <a:r>
              <a:rPr b="1" baseline="30000" lang="pt-BR" sz="7300">
                <a:latin typeface="Spartan"/>
                <a:ea typeface="Spartan"/>
                <a:cs typeface="Spartan"/>
                <a:sym typeface="Spartan"/>
              </a:rPr>
              <a:t>+</a:t>
            </a:r>
            <a:r>
              <a:rPr b="1" lang="pt-BR" sz="7300">
                <a:latin typeface="Spartan"/>
                <a:ea typeface="Spartan"/>
                <a:cs typeface="Spartan"/>
                <a:sym typeface="Spartan"/>
              </a:rPr>
              <a:t> Pump</a:t>
            </a:r>
            <a:endParaRPr b="1" sz="7300">
              <a:latin typeface="Spartan"/>
              <a:ea typeface="Spartan"/>
              <a:cs typeface="Spartan"/>
              <a:sym typeface="Spartan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/>
          <p:nvPr/>
        </p:nvSpPr>
        <p:spPr>
          <a:xfrm>
            <a:off x="16200000" y="-1050"/>
            <a:ext cx="16200000" cy="432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387325" lIns="387325" spcFirstLastPara="1" rIns="387325" wrap="square" tIns="387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1"/>
          <p:cNvSpPr txBox="1"/>
          <p:nvPr>
            <p:ph type="title"/>
          </p:nvPr>
        </p:nvSpPr>
        <p:spPr>
          <a:xfrm>
            <a:off x="940748" y="10357375"/>
            <a:ext cx="14333100" cy="12449700"/>
          </a:xfrm>
          <a:prstGeom prst="rect">
            <a:avLst/>
          </a:prstGeom>
        </p:spPr>
        <p:txBody>
          <a:bodyPr anchorCtr="0" anchor="b" bIns="387325" lIns="387325" spcFirstLastPara="1" rIns="387325" wrap="square" tIns="3873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7800"/>
              <a:buNone/>
              <a:defRPr sz="17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7800"/>
              <a:buNone/>
              <a:defRPr sz="17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7800"/>
              <a:buNone/>
              <a:defRPr sz="17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7800"/>
              <a:buNone/>
              <a:defRPr sz="17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7800"/>
              <a:buNone/>
              <a:defRPr sz="17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7800"/>
              <a:buNone/>
              <a:defRPr sz="17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7800"/>
              <a:buNone/>
              <a:defRPr sz="17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7800"/>
              <a:buNone/>
              <a:defRPr sz="17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7800"/>
              <a:buNone/>
              <a:defRPr sz="17800"/>
            </a:lvl9pPr>
          </a:lstStyle>
          <a:p/>
        </p:txBody>
      </p:sp>
      <p:sp>
        <p:nvSpPr>
          <p:cNvPr id="57" name="Google Shape;57;p11"/>
          <p:cNvSpPr txBox="1"/>
          <p:nvPr>
            <p:ph idx="1" type="subTitle"/>
          </p:nvPr>
        </p:nvSpPr>
        <p:spPr>
          <a:xfrm>
            <a:off x="940748" y="23542887"/>
            <a:ext cx="14333100" cy="10373100"/>
          </a:xfrm>
          <a:prstGeom prst="rect">
            <a:avLst/>
          </a:prstGeom>
        </p:spPr>
        <p:txBody>
          <a:bodyPr anchorCtr="0" anchor="t" bIns="387325" lIns="387325" spcFirstLastPara="1" rIns="387325" wrap="square" tIns="3873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9pPr>
          </a:lstStyle>
          <a:p/>
        </p:txBody>
      </p:sp>
      <p:sp>
        <p:nvSpPr>
          <p:cNvPr id="58" name="Google Shape;58;p11"/>
          <p:cNvSpPr txBox="1"/>
          <p:nvPr>
            <p:ph idx="2" type="body"/>
          </p:nvPr>
        </p:nvSpPr>
        <p:spPr>
          <a:xfrm>
            <a:off x="17502165" y="6081470"/>
            <a:ext cx="13595100" cy="31034400"/>
          </a:xfrm>
          <a:prstGeom prst="rect">
            <a:avLst/>
          </a:prstGeom>
        </p:spPr>
        <p:txBody>
          <a:bodyPr anchorCtr="0" anchor="ctr" bIns="387325" lIns="387325" spcFirstLastPara="1" rIns="387325" wrap="square" tIns="387325">
            <a:normAutofit/>
          </a:bodyPr>
          <a:lstStyle>
            <a:lvl1pPr indent="-711200" lvl="0" marL="457200">
              <a:spcBef>
                <a:spcPts val="0"/>
              </a:spcBef>
              <a:spcAft>
                <a:spcPts val="0"/>
              </a:spcAft>
              <a:buSzPts val="7600"/>
              <a:buChar char="●"/>
              <a:defRPr/>
            </a:lvl1pPr>
            <a:lvl2pPr indent="-603250" lvl="1" marL="91440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2pPr>
            <a:lvl3pPr indent="-603250" lvl="2" marL="137160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3pPr>
            <a:lvl4pPr indent="-603250" lvl="3" marL="182880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4pPr>
            <a:lvl5pPr indent="-603250" lvl="4" marL="228600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5pPr>
            <a:lvl6pPr indent="-603250" lvl="5" marL="274320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6pPr>
            <a:lvl7pPr indent="-603250" lvl="6" marL="320040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7pPr>
            <a:lvl8pPr indent="-603250" lvl="7" marL="365760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8pPr>
            <a:lvl9pPr indent="-603250" lvl="8" marL="411480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2" type="sldNum"/>
          </p:nvPr>
        </p:nvSpPr>
        <p:spPr>
          <a:xfrm>
            <a:off x="30020520" y="39166125"/>
            <a:ext cx="1944000" cy="3305700"/>
          </a:xfrm>
          <a:prstGeom prst="rect">
            <a:avLst/>
          </a:prstGeom>
        </p:spPr>
        <p:txBody>
          <a:bodyPr anchorCtr="0" anchor="ctr" bIns="387325" lIns="387325" spcFirstLastPara="1" rIns="387325" wrap="square" tIns="3873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idx="1" type="body"/>
          </p:nvPr>
        </p:nvSpPr>
        <p:spPr>
          <a:xfrm>
            <a:off x="1104449" y="35532388"/>
            <a:ext cx="21255300" cy="5082300"/>
          </a:xfrm>
          <a:prstGeom prst="rect">
            <a:avLst/>
          </a:prstGeom>
        </p:spPr>
        <p:txBody>
          <a:bodyPr anchorCtr="0" anchor="ctr" bIns="387325" lIns="387325" spcFirstLastPara="1" rIns="387325" wrap="square" tIns="3873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600"/>
              <a:buNone/>
              <a:defRPr/>
            </a:lvl1pPr>
          </a:lstStyle>
          <a:p/>
        </p:txBody>
      </p:sp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30020520" y="39166125"/>
            <a:ext cx="1944000" cy="3305700"/>
          </a:xfrm>
          <a:prstGeom prst="rect">
            <a:avLst/>
          </a:prstGeom>
        </p:spPr>
        <p:txBody>
          <a:bodyPr anchorCtr="0" anchor="ctr" bIns="387325" lIns="387325" spcFirstLastPara="1" rIns="387325" wrap="square" tIns="3873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hasCustomPrompt="1" type="title"/>
          </p:nvPr>
        </p:nvSpPr>
        <p:spPr>
          <a:xfrm>
            <a:off x="1104449" y="9290289"/>
            <a:ext cx="30191100" cy="16491600"/>
          </a:xfrm>
          <a:prstGeom prst="rect">
            <a:avLst/>
          </a:prstGeom>
        </p:spPr>
        <p:txBody>
          <a:bodyPr anchorCtr="0" anchor="b" bIns="387325" lIns="387325" spcFirstLastPara="1" rIns="387325" wrap="square" tIns="3873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0800"/>
              <a:buNone/>
              <a:defRPr sz="50800"/>
            </a:lvl1pPr>
            <a:lvl2pPr lvl="1" algn="ctr">
              <a:spcBef>
                <a:spcPts val="0"/>
              </a:spcBef>
              <a:spcAft>
                <a:spcPts val="0"/>
              </a:spcAft>
              <a:buSzPts val="50800"/>
              <a:buNone/>
              <a:defRPr sz="50800"/>
            </a:lvl2pPr>
            <a:lvl3pPr lvl="2" algn="ctr">
              <a:spcBef>
                <a:spcPts val="0"/>
              </a:spcBef>
              <a:spcAft>
                <a:spcPts val="0"/>
              </a:spcAft>
              <a:buSzPts val="50800"/>
              <a:buNone/>
              <a:defRPr sz="50800"/>
            </a:lvl3pPr>
            <a:lvl4pPr lvl="3" algn="ctr">
              <a:spcBef>
                <a:spcPts val="0"/>
              </a:spcBef>
              <a:spcAft>
                <a:spcPts val="0"/>
              </a:spcAft>
              <a:buSzPts val="50800"/>
              <a:buNone/>
              <a:defRPr sz="50800"/>
            </a:lvl4pPr>
            <a:lvl5pPr lvl="4" algn="ctr">
              <a:spcBef>
                <a:spcPts val="0"/>
              </a:spcBef>
              <a:spcAft>
                <a:spcPts val="0"/>
              </a:spcAft>
              <a:buSzPts val="50800"/>
              <a:buNone/>
              <a:defRPr sz="50800"/>
            </a:lvl5pPr>
            <a:lvl6pPr lvl="5" algn="ctr">
              <a:spcBef>
                <a:spcPts val="0"/>
              </a:spcBef>
              <a:spcAft>
                <a:spcPts val="0"/>
              </a:spcAft>
              <a:buSzPts val="50800"/>
              <a:buNone/>
              <a:defRPr sz="50800"/>
            </a:lvl6pPr>
            <a:lvl7pPr lvl="6" algn="ctr">
              <a:spcBef>
                <a:spcPts val="0"/>
              </a:spcBef>
              <a:spcAft>
                <a:spcPts val="0"/>
              </a:spcAft>
              <a:buSzPts val="50800"/>
              <a:buNone/>
              <a:defRPr sz="50800"/>
            </a:lvl7pPr>
            <a:lvl8pPr lvl="7" algn="ctr">
              <a:spcBef>
                <a:spcPts val="0"/>
              </a:spcBef>
              <a:spcAft>
                <a:spcPts val="0"/>
              </a:spcAft>
              <a:buSzPts val="50800"/>
              <a:buNone/>
              <a:defRPr sz="50800"/>
            </a:lvl8pPr>
            <a:lvl9pPr lvl="8" algn="ctr">
              <a:spcBef>
                <a:spcPts val="0"/>
              </a:spcBef>
              <a:spcAft>
                <a:spcPts val="0"/>
              </a:spcAft>
              <a:buSzPts val="50800"/>
              <a:buNone/>
              <a:defRPr sz="50800"/>
            </a:lvl9pPr>
          </a:lstStyle>
          <a:p>
            <a:r>
              <a:t>xx%</a:t>
            </a:r>
          </a:p>
        </p:txBody>
      </p:sp>
      <p:sp>
        <p:nvSpPr>
          <p:cNvPr id="65" name="Google Shape;65;p13"/>
          <p:cNvSpPr txBox="1"/>
          <p:nvPr>
            <p:ph idx="1" type="body"/>
          </p:nvPr>
        </p:nvSpPr>
        <p:spPr>
          <a:xfrm>
            <a:off x="1104449" y="26475381"/>
            <a:ext cx="30191100" cy="10925400"/>
          </a:xfrm>
          <a:prstGeom prst="rect">
            <a:avLst/>
          </a:prstGeom>
        </p:spPr>
        <p:txBody>
          <a:bodyPr anchorCtr="0" anchor="t" bIns="387325" lIns="387325" spcFirstLastPara="1" rIns="387325" wrap="square" tIns="387325">
            <a:normAutofit/>
          </a:bodyPr>
          <a:lstStyle>
            <a:lvl1pPr indent="-711200" lvl="0" marL="457200" algn="ctr">
              <a:spcBef>
                <a:spcPts val="0"/>
              </a:spcBef>
              <a:spcAft>
                <a:spcPts val="0"/>
              </a:spcAft>
              <a:buSzPts val="7600"/>
              <a:buChar char="●"/>
              <a:defRPr/>
            </a:lvl1pPr>
            <a:lvl2pPr indent="-603250" lvl="1" marL="914400" algn="ctr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2pPr>
            <a:lvl3pPr indent="-603250" lvl="2" marL="1371600" algn="ctr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3pPr>
            <a:lvl4pPr indent="-603250" lvl="3" marL="1828800" algn="ctr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4pPr>
            <a:lvl5pPr indent="-603250" lvl="4" marL="2286000" algn="ctr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5pPr>
            <a:lvl6pPr indent="-603250" lvl="5" marL="2743200" algn="ctr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6pPr>
            <a:lvl7pPr indent="-603250" lvl="6" marL="3200400" algn="ctr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7pPr>
            <a:lvl8pPr indent="-603250" lvl="7" marL="3657600" algn="ctr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8pPr>
            <a:lvl9pPr indent="-603250" lvl="8" marL="4114800" algn="ctr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12" type="sldNum"/>
          </p:nvPr>
        </p:nvSpPr>
        <p:spPr>
          <a:xfrm>
            <a:off x="30020520" y="39166125"/>
            <a:ext cx="1944000" cy="3305700"/>
          </a:xfrm>
          <a:prstGeom prst="rect">
            <a:avLst/>
          </a:prstGeom>
        </p:spPr>
        <p:txBody>
          <a:bodyPr anchorCtr="0" anchor="ctr" bIns="387325" lIns="387325" spcFirstLastPara="1" rIns="387325" wrap="square" tIns="3873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idx="12" type="sldNum"/>
          </p:nvPr>
        </p:nvSpPr>
        <p:spPr>
          <a:xfrm>
            <a:off x="30020520" y="39166125"/>
            <a:ext cx="1944000" cy="3305700"/>
          </a:xfrm>
          <a:prstGeom prst="rect">
            <a:avLst/>
          </a:prstGeom>
        </p:spPr>
        <p:txBody>
          <a:bodyPr anchorCtr="0" anchor="ctr" bIns="387325" lIns="387325" spcFirstLastPara="1" rIns="387325" wrap="square" tIns="3873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 1">
  <p:cSld name="TITLE_1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-14850" y="37885675"/>
            <a:ext cx="4567500" cy="2552700"/>
          </a:xfrm>
          <a:prstGeom prst="rect">
            <a:avLst/>
          </a:prstGeom>
          <a:solidFill>
            <a:srgbClr val="F9F7D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3"/>
          <p:cNvSpPr/>
          <p:nvPr/>
        </p:nvSpPr>
        <p:spPr>
          <a:xfrm>
            <a:off x="24058525" y="37885675"/>
            <a:ext cx="8341500" cy="2552700"/>
          </a:xfrm>
          <a:prstGeom prst="rect">
            <a:avLst/>
          </a:prstGeom>
          <a:solidFill>
            <a:srgbClr val="F9F7D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30044736" y="39166125"/>
            <a:ext cx="1944000" cy="3305700"/>
          </a:xfrm>
          <a:prstGeom prst="rect">
            <a:avLst/>
          </a:prstGeom>
        </p:spPr>
        <p:txBody>
          <a:bodyPr anchorCtr="0" anchor="ctr" bIns="387325" lIns="387325" spcFirstLastPara="1" rIns="387325" wrap="square" tIns="3873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18" name="Google Shape;18;p3"/>
          <p:cNvPicPr preferRelativeResize="0"/>
          <p:nvPr/>
        </p:nvPicPr>
        <p:blipFill rotWithShape="1">
          <a:blip r:embed="rId2">
            <a:alphaModFix/>
          </a:blip>
          <a:srcRect b="31153" l="64605" r="0" t="40645"/>
          <a:stretch/>
        </p:blipFill>
        <p:spPr>
          <a:xfrm>
            <a:off x="23783591" y="40290483"/>
            <a:ext cx="8599974" cy="3077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3"/>
          <p:cNvPicPr preferRelativeResize="0"/>
          <p:nvPr/>
        </p:nvPicPr>
        <p:blipFill rotWithShape="1">
          <a:blip r:embed="rId2">
            <a:alphaModFix/>
          </a:blip>
          <a:srcRect b="31153" l="81670" r="0" t="40645"/>
          <a:stretch/>
        </p:blipFill>
        <p:spPr>
          <a:xfrm>
            <a:off x="-6851" y="40293107"/>
            <a:ext cx="4453501" cy="3077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p3"/>
          <p:cNvPicPr preferRelativeResize="0"/>
          <p:nvPr/>
        </p:nvPicPr>
        <p:blipFill rotWithShape="1">
          <a:blip r:embed="rId3">
            <a:alphaModFix/>
          </a:blip>
          <a:srcRect b="30858" l="0" r="931" t="18246"/>
          <a:stretch/>
        </p:blipFill>
        <p:spPr>
          <a:xfrm>
            <a:off x="3789325" y="37885675"/>
            <a:ext cx="23687501" cy="54667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" name="Google Shape;21;p3"/>
          <p:cNvCxnSpPr/>
          <p:nvPr/>
        </p:nvCxnSpPr>
        <p:spPr>
          <a:xfrm>
            <a:off x="-14843" y="2930175"/>
            <a:ext cx="20141700" cy="68100"/>
          </a:xfrm>
          <a:prstGeom prst="straightConnector1">
            <a:avLst/>
          </a:prstGeom>
          <a:noFill/>
          <a:ln cap="flat" cmpd="sng" w="114300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22" name="Google Shape;22;p3"/>
          <p:cNvPicPr preferRelativeResize="0"/>
          <p:nvPr/>
        </p:nvPicPr>
        <p:blipFill rotWithShape="1">
          <a:blip r:embed="rId4">
            <a:alphaModFix/>
          </a:blip>
          <a:srcRect b="48075" l="0" r="0" t="35305"/>
          <a:stretch/>
        </p:blipFill>
        <p:spPr>
          <a:xfrm>
            <a:off x="0" y="0"/>
            <a:ext cx="31836326" cy="2376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 1 1">
  <p:cSld name="TITLE_1_1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-14850" y="37885675"/>
            <a:ext cx="4567500" cy="2552700"/>
          </a:xfrm>
          <a:prstGeom prst="rect">
            <a:avLst/>
          </a:prstGeom>
          <a:solidFill>
            <a:srgbClr val="F9F7D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4"/>
          <p:cNvSpPr/>
          <p:nvPr/>
        </p:nvSpPr>
        <p:spPr>
          <a:xfrm>
            <a:off x="24058525" y="37885675"/>
            <a:ext cx="8341500" cy="2552700"/>
          </a:xfrm>
          <a:prstGeom prst="rect">
            <a:avLst/>
          </a:prstGeom>
          <a:solidFill>
            <a:srgbClr val="F9F7D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30044736" y="39166125"/>
            <a:ext cx="1944000" cy="3305700"/>
          </a:xfrm>
          <a:prstGeom prst="rect">
            <a:avLst/>
          </a:prstGeom>
        </p:spPr>
        <p:txBody>
          <a:bodyPr anchorCtr="0" anchor="ctr" bIns="387325" lIns="387325" spcFirstLastPara="1" rIns="387325" wrap="square" tIns="3873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27" name="Google Shape;27;p4"/>
          <p:cNvPicPr preferRelativeResize="0"/>
          <p:nvPr/>
        </p:nvPicPr>
        <p:blipFill rotWithShape="1">
          <a:blip r:embed="rId2">
            <a:alphaModFix/>
          </a:blip>
          <a:srcRect b="31153" l="64605" r="0" t="40645"/>
          <a:stretch/>
        </p:blipFill>
        <p:spPr>
          <a:xfrm>
            <a:off x="23783591" y="40290483"/>
            <a:ext cx="8599974" cy="3077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4"/>
          <p:cNvPicPr preferRelativeResize="0"/>
          <p:nvPr/>
        </p:nvPicPr>
        <p:blipFill rotWithShape="1">
          <a:blip r:embed="rId2">
            <a:alphaModFix/>
          </a:blip>
          <a:srcRect b="31153" l="81670" r="0" t="40645"/>
          <a:stretch/>
        </p:blipFill>
        <p:spPr>
          <a:xfrm>
            <a:off x="-6851" y="40293107"/>
            <a:ext cx="4453501" cy="3077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p4"/>
          <p:cNvPicPr preferRelativeResize="0"/>
          <p:nvPr/>
        </p:nvPicPr>
        <p:blipFill rotWithShape="1">
          <a:blip r:embed="rId3">
            <a:alphaModFix/>
          </a:blip>
          <a:srcRect b="30858" l="0" r="931" t="18246"/>
          <a:stretch/>
        </p:blipFill>
        <p:spPr>
          <a:xfrm>
            <a:off x="3789325" y="37885675"/>
            <a:ext cx="23687501" cy="5466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4"/>
          <p:cNvPicPr preferRelativeResize="0"/>
          <p:nvPr/>
        </p:nvPicPr>
        <p:blipFill rotWithShape="1">
          <a:blip r:embed="rId4">
            <a:alphaModFix/>
          </a:blip>
          <a:srcRect b="36217" l="0" r="0" t="36184"/>
          <a:stretch/>
        </p:blipFill>
        <p:spPr>
          <a:xfrm>
            <a:off x="1717275" y="639400"/>
            <a:ext cx="20589904" cy="2552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1" name="Google Shape;31;p4"/>
          <p:cNvCxnSpPr/>
          <p:nvPr/>
        </p:nvCxnSpPr>
        <p:spPr>
          <a:xfrm>
            <a:off x="2284201" y="3845112"/>
            <a:ext cx="27831600" cy="0"/>
          </a:xfrm>
          <a:prstGeom prst="straightConnector1">
            <a:avLst/>
          </a:prstGeom>
          <a:noFill/>
          <a:ln cap="flat" cmpd="sng" w="114300">
            <a:solidFill>
              <a:srgbClr val="F9AD3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/>
          <p:nvPr>
            <p:ph type="title"/>
          </p:nvPr>
        </p:nvSpPr>
        <p:spPr>
          <a:xfrm>
            <a:off x="1104449" y="18064882"/>
            <a:ext cx="30191100" cy="7069800"/>
          </a:xfrm>
          <a:prstGeom prst="rect">
            <a:avLst/>
          </a:prstGeom>
        </p:spPr>
        <p:txBody>
          <a:bodyPr anchorCtr="0" anchor="ctr" bIns="387325" lIns="387325" spcFirstLastPara="1" rIns="387325" wrap="square" tIns="3873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30020520" y="39166125"/>
            <a:ext cx="1944000" cy="3305700"/>
          </a:xfrm>
          <a:prstGeom prst="rect">
            <a:avLst/>
          </a:prstGeom>
        </p:spPr>
        <p:txBody>
          <a:bodyPr anchorCtr="0" anchor="ctr" bIns="387325" lIns="387325" spcFirstLastPara="1" rIns="387325" wrap="square" tIns="3873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</p:spPr>
        <p:txBody>
          <a:bodyPr anchorCtr="0" anchor="t" bIns="387325" lIns="387325" spcFirstLastPara="1" rIns="387325" wrap="square" tIns="3873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9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" type="body"/>
          </p:nvPr>
        </p:nvSpPr>
        <p:spPr>
          <a:xfrm>
            <a:off x="1104449" y="9679580"/>
            <a:ext cx="30191100" cy="28694400"/>
          </a:xfrm>
          <a:prstGeom prst="rect">
            <a:avLst/>
          </a:prstGeom>
        </p:spPr>
        <p:txBody>
          <a:bodyPr anchorCtr="0" anchor="t" bIns="387325" lIns="387325" spcFirstLastPara="1" rIns="387325" wrap="square" tIns="387325">
            <a:normAutofit/>
          </a:bodyPr>
          <a:lstStyle>
            <a:lvl1pPr indent="-711200" lvl="0" marL="457200">
              <a:spcBef>
                <a:spcPts val="0"/>
              </a:spcBef>
              <a:spcAft>
                <a:spcPts val="0"/>
              </a:spcAft>
              <a:buSzPts val="7600"/>
              <a:buChar char="●"/>
              <a:defRPr/>
            </a:lvl1pPr>
            <a:lvl2pPr indent="-603250" lvl="1" marL="91440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2pPr>
            <a:lvl3pPr indent="-603250" lvl="2" marL="137160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3pPr>
            <a:lvl4pPr indent="-603250" lvl="3" marL="182880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4pPr>
            <a:lvl5pPr indent="-603250" lvl="4" marL="228600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5pPr>
            <a:lvl6pPr indent="-603250" lvl="5" marL="274320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6pPr>
            <a:lvl7pPr indent="-603250" lvl="6" marL="320040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7pPr>
            <a:lvl8pPr indent="-603250" lvl="7" marL="365760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8pPr>
            <a:lvl9pPr indent="-603250" lvl="8" marL="411480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30020520" y="39166125"/>
            <a:ext cx="1944000" cy="3305700"/>
          </a:xfrm>
          <a:prstGeom prst="rect">
            <a:avLst/>
          </a:prstGeom>
        </p:spPr>
        <p:txBody>
          <a:bodyPr anchorCtr="0" anchor="ctr" bIns="387325" lIns="387325" spcFirstLastPara="1" rIns="387325" wrap="square" tIns="3873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</p:spPr>
        <p:txBody>
          <a:bodyPr anchorCtr="0" anchor="t" bIns="387325" lIns="387325" spcFirstLastPara="1" rIns="387325" wrap="square" tIns="3873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900"/>
              <a:buNone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1" type="body"/>
          </p:nvPr>
        </p:nvSpPr>
        <p:spPr>
          <a:xfrm>
            <a:off x="1104449" y="9679580"/>
            <a:ext cx="14172300" cy="28694400"/>
          </a:xfrm>
          <a:prstGeom prst="rect">
            <a:avLst/>
          </a:prstGeom>
        </p:spPr>
        <p:txBody>
          <a:bodyPr anchorCtr="0" anchor="t" bIns="387325" lIns="387325" spcFirstLastPara="1" rIns="387325" wrap="square" tIns="387325">
            <a:normAutofit/>
          </a:bodyPr>
          <a:lstStyle>
            <a:lvl1pPr indent="-603250" lvl="0" marL="457200">
              <a:spcBef>
                <a:spcPts val="0"/>
              </a:spcBef>
              <a:spcAft>
                <a:spcPts val="0"/>
              </a:spcAft>
              <a:buSzPts val="5900"/>
              <a:buChar char="●"/>
              <a:defRPr sz="5900"/>
            </a:lvl1pPr>
            <a:lvl2pPr indent="-552450" lvl="1" marL="914400">
              <a:spcBef>
                <a:spcPts val="0"/>
              </a:spcBef>
              <a:spcAft>
                <a:spcPts val="0"/>
              </a:spcAft>
              <a:buSzPts val="5100"/>
              <a:buChar char="○"/>
              <a:defRPr sz="5100"/>
            </a:lvl2pPr>
            <a:lvl3pPr indent="-552450" lvl="2" marL="1371600">
              <a:spcBef>
                <a:spcPts val="0"/>
              </a:spcBef>
              <a:spcAft>
                <a:spcPts val="0"/>
              </a:spcAft>
              <a:buSzPts val="5100"/>
              <a:buChar char="■"/>
              <a:defRPr sz="5100"/>
            </a:lvl3pPr>
            <a:lvl4pPr indent="-552450" lvl="3" marL="1828800">
              <a:spcBef>
                <a:spcPts val="0"/>
              </a:spcBef>
              <a:spcAft>
                <a:spcPts val="0"/>
              </a:spcAft>
              <a:buSzPts val="5100"/>
              <a:buChar char="●"/>
              <a:defRPr sz="5100"/>
            </a:lvl4pPr>
            <a:lvl5pPr indent="-552450" lvl="4" marL="2286000">
              <a:spcBef>
                <a:spcPts val="0"/>
              </a:spcBef>
              <a:spcAft>
                <a:spcPts val="0"/>
              </a:spcAft>
              <a:buSzPts val="5100"/>
              <a:buChar char="○"/>
              <a:defRPr sz="5100"/>
            </a:lvl5pPr>
            <a:lvl6pPr indent="-552450" lvl="5" marL="2743200">
              <a:spcBef>
                <a:spcPts val="0"/>
              </a:spcBef>
              <a:spcAft>
                <a:spcPts val="0"/>
              </a:spcAft>
              <a:buSzPts val="5100"/>
              <a:buChar char="■"/>
              <a:defRPr sz="5100"/>
            </a:lvl6pPr>
            <a:lvl7pPr indent="-552450" lvl="6" marL="3200400">
              <a:spcBef>
                <a:spcPts val="0"/>
              </a:spcBef>
              <a:spcAft>
                <a:spcPts val="0"/>
              </a:spcAft>
              <a:buSzPts val="5100"/>
              <a:buChar char="●"/>
              <a:defRPr sz="5100"/>
            </a:lvl7pPr>
            <a:lvl8pPr indent="-552450" lvl="7" marL="3657600">
              <a:spcBef>
                <a:spcPts val="0"/>
              </a:spcBef>
              <a:spcAft>
                <a:spcPts val="0"/>
              </a:spcAft>
              <a:buSzPts val="5100"/>
              <a:buChar char="○"/>
              <a:defRPr sz="5100"/>
            </a:lvl8pPr>
            <a:lvl9pPr indent="-552450" lvl="8" marL="4114800">
              <a:spcBef>
                <a:spcPts val="0"/>
              </a:spcBef>
              <a:spcAft>
                <a:spcPts val="0"/>
              </a:spcAft>
              <a:buSzPts val="5100"/>
              <a:buChar char="■"/>
              <a:defRPr sz="5100"/>
            </a:lvl9pPr>
          </a:lstStyle>
          <a:p/>
        </p:txBody>
      </p:sp>
      <p:sp>
        <p:nvSpPr>
          <p:cNvPr id="42" name="Google Shape;42;p7"/>
          <p:cNvSpPr txBox="1"/>
          <p:nvPr>
            <p:ph idx="2" type="body"/>
          </p:nvPr>
        </p:nvSpPr>
        <p:spPr>
          <a:xfrm>
            <a:off x="17122677" y="9679580"/>
            <a:ext cx="14172300" cy="28694400"/>
          </a:xfrm>
          <a:prstGeom prst="rect">
            <a:avLst/>
          </a:prstGeom>
        </p:spPr>
        <p:txBody>
          <a:bodyPr anchorCtr="0" anchor="t" bIns="387325" lIns="387325" spcFirstLastPara="1" rIns="387325" wrap="square" tIns="387325">
            <a:normAutofit/>
          </a:bodyPr>
          <a:lstStyle>
            <a:lvl1pPr indent="-603250" lvl="0" marL="457200">
              <a:spcBef>
                <a:spcPts val="0"/>
              </a:spcBef>
              <a:spcAft>
                <a:spcPts val="0"/>
              </a:spcAft>
              <a:buSzPts val="5900"/>
              <a:buChar char="●"/>
              <a:defRPr sz="5900"/>
            </a:lvl1pPr>
            <a:lvl2pPr indent="-552450" lvl="1" marL="914400">
              <a:spcBef>
                <a:spcPts val="0"/>
              </a:spcBef>
              <a:spcAft>
                <a:spcPts val="0"/>
              </a:spcAft>
              <a:buSzPts val="5100"/>
              <a:buChar char="○"/>
              <a:defRPr sz="5100"/>
            </a:lvl2pPr>
            <a:lvl3pPr indent="-552450" lvl="2" marL="1371600">
              <a:spcBef>
                <a:spcPts val="0"/>
              </a:spcBef>
              <a:spcAft>
                <a:spcPts val="0"/>
              </a:spcAft>
              <a:buSzPts val="5100"/>
              <a:buChar char="■"/>
              <a:defRPr sz="5100"/>
            </a:lvl3pPr>
            <a:lvl4pPr indent="-552450" lvl="3" marL="1828800">
              <a:spcBef>
                <a:spcPts val="0"/>
              </a:spcBef>
              <a:spcAft>
                <a:spcPts val="0"/>
              </a:spcAft>
              <a:buSzPts val="5100"/>
              <a:buChar char="●"/>
              <a:defRPr sz="5100"/>
            </a:lvl4pPr>
            <a:lvl5pPr indent="-552450" lvl="4" marL="2286000">
              <a:spcBef>
                <a:spcPts val="0"/>
              </a:spcBef>
              <a:spcAft>
                <a:spcPts val="0"/>
              </a:spcAft>
              <a:buSzPts val="5100"/>
              <a:buChar char="○"/>
              <a:defRPr sz="5100"/>
            </a:lvl5pPr>
            <a:lvl6pPr indent="-552450" lvl="5" marL="2743200">
              <a:spcBef>
                <a:spcPts val="0"/>
              </a:spcBef>
              <a:spcAft>
                <a:spcPts val="0"/>
              </a:spcAft>
              <a:buSzPts val="5100"/>
              <a:buChar char="■"/>
              <a:defRPr sz="5100"/>
            </a:lvl6pPr>
            <a:lvl7pPr indent="-552450" lvl="6" marL="3200400">
              <a:spcBef>
                <a:spcPts val="0"/>
              </a:spcBef>
              <a:spcAft>
                <a:spcPts val="0"/>
              </a:spcAft>
              <a:buSzPts val="5100"/>
              <a:buChar char="●"/>
              <a:defRPr sz="5100"/>
            </a:lvl7pPr>
            <a:lvl8pPr indent="-552450" lvl="7" marL="3657600">
              <a:spcBef>
                <a:spcPts val="0"/>
              </a:spcBef>
              <a:spcAft>
                <a:spcPts val="0"/>
              </a:spcAft>
              <a:buSzPts val="5100"/>
              <a:buChar char="○"/>
              <a:defRPr sz="5100"/>
            </a:lvl8pPr>
            <a:lvl9pPr indent="-552450" lvl="8" marL="4114800">
              <a:spcBef>
                <a:spcPts val="0"/>
              </a:spcBef>
              <a:spcAft>
                <a:spcPts val="0"/>
              </a:spcAft>
              <a:buSzPts val="5100"/>
              <a:buChar char="■"/>
              <a:defRPr sz="51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30020520" y="39166125"/>
            <a:ext cx="1944000" cy="3305700"/>
          </a:xfrm>
          <a:prstGeom prst="rect">
            <a:avLst/>
          </a:prstGeom>
        </p:spPr>
        <p:txBody>
          <a:bodyPr anchorCtr="0" anchor="ctr" bIns="387325" lIns="387325" spcFirstLastPara="1" rIns="387325" wrap="square" tIns="3873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</p:spPr>
        <p:txBody>
          <a:bodyPr anchorCtr="0" anchor="t" bIns="387325" lIns="387325" spcFirstLastPara="1" rIns="387325" wrap="square" tIns="3873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900"/>
              <a:buNone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12" type="sldNum"/>
          </p:nvPr>
        </p:nvSpPr>
        <p:spPr>
          <a:xfrm>
            <a:off x="30020520" y="39166125"/>
            <a:ext cx="1944000" cy="3305700"/>
          </a:xfrm>
          <a:prstGeom prst="rect">
            <a:avLst/>
          </a:prstGeom>
        </p:spPr>
        <p:txBody>
          <a:bodyPr anchorCtr="0" anchor="ctr" bIns="387325" lIns="387325" spcFirstLastPara="1" rIns="387325" wrap="square" tIns="3873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 txBox="1"/>
          <p:nvPr>
            <p:ph type="title"/>
          </p:nvPr>
        </p:nvSpPr>
        <p:spPr>
          <a:xfrm>
            <a:off x="1104449" y="4666457"/>
            <a:ext cx="9950100" cy="6347100"/>
          </a:xfrm>
          <a:prstGeom prst="rect">
            <a:avLst/>
          </a:prstGeom>
        </p:spPr>
        <p:txBody>
          <a:bodyPr anchorCtr="0" anchor="b" bIns="387325" lIns="387325" spcFirstLastPara="1" rIns="387325" wrap="square" tIns="3873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1pPr>
            <a:lvl2pPr lvl="1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2pPr>
            <a:lvl3pPr lvl="2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3pPr>
            <a:lvl4pPr lvl="3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4pPr>
            <a:lvl5pPr lvl="4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5pPr>
            <a:lvl6pPr lvl="5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6pPr>
            <a:lvl7pPr lvl="6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7pPr>
            <a:lvl8pPr lvl="7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8pPr>
            <a:lvl9pPr lvl="8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9pPr>
          </a:lstStyle>
          <a:p/>
        </p:txBody>
      </p:sp>
      <p:sp>
        <p:nvSpPr>
          <p:cNvPr id="49" name="Google Shape;49;p9"/>
          <p:cNvSpPr txBox="1"/>
          <p:nvPr>
            <p:ph idx="1" type="body"/>
          </p:nvPr>
        </p:nvSpPr>
        <p:spPr>
          <a:xfrm>
            <a:off x="1104449" y="11671181"/>
            <a:ext cx="9950100" cy="26703300"/>
          </a:xfrm>
          <a:prstGeom prst="rect">
            <a:avLst/>
          </a:prstGeom>
        </p:spPr>
        <p:txBody>
          <a:bodyPr anchorCtr="0" anchor="t" bIns="387325" lIns="387325" spcFirstLastPara="1" rIns="387325" wrap="square" tIns="387325">
            <a:normAutofit/>
          </a:bodyPr>
          <a:lstStyle>
            <a:lvl1pPr indent="-552450" lvl="0" marL="457200">
              <a:spcBef>
                <a:spcPts val="0"/>
              </a:spcBef>
              <a:spcAft>
                <a:spcPts val="0"/>
              </a:spcAft>
              <a:buSzPts val="5100"/>
              <a:buChar char="●"/>
              <a:defRPr sz="5100"/>
            </a:lvl1pPr>
            <a:lvl2pPr indent="-552450" lvl="1" marL="914400">
              <a:spcBef>
                <a:spcPts val="0"/>
              </a:spcBef>
              <a:spcAft>
                <a:spcPts val="0"/>
              </a:spcAft>
              <a:buSzPts val="5100"/>
              <a:buChar char="○"/>
              <a:defRPr sz="5100"/>
            </a:lvl2pPr>
            <a:lvl3pPr indent="-552450" lvl="2" marL="1371600">
              <a:spcBef>
                <a:spcPts val="0"/>
              </a:spcBef>
              <a:spcAft>
                <a:spcPts val="0"/>
              </a:spcAft>
              <a:buSzPts val="5100"/>
              <a:buChar char="■"/>
              <a:defRPr sz="5100"/>
            </a:lvl3pPr>
            <a:lvl4pPr indent="-552450" lvl="3" marL="1828800">
              <a:spcBef>
                <a:spcPts val="0"/>
              </a:spcBef>
              <a:spcAft>
                <a:spcPts val="0"/>
              </a:spcAft>
              <a:buSzPts val="5100"/>
              <a:buChar char="●"/>
              <a:defRPr sz="5100"/>
            </a:lvl4pPr>
            <a:lvl5pPr indent="-552450" lvl="4" marL="2286000">
              <a:spcBef>
                <a:spcPts val="0"/>
              </a:spcBef>
              <a:spcAft>
                <a:spcPts val="0"/>
              </a:spcAft>
              <a:buSzPts val="5100"/>
              <a:buChar char="○"/>
              <a:defRPr sz="5100"/>
            </a:lvl5pPr>
            <a:lvl6pPr indent="-552450" lvl="5" marL="2743200">
              <a:spcBef>
                <a:spcPts val="0"/>
              </a:spcBef>
              <a:spcAft>
                <a:spcPts val="0"/>
              </a:spcAft>
              <a:buSzPts val="5100"/>
              <a:buChar char="■"/>
              <a:defRPr sz="5100"/>
            </a:lvl6pPr>
            <a:lvl7pPr indent="-552450" lvl="6" marL="3200400">
              <a:spcBef>
                <a:spcPts val="0"/>
              </a:spcBef>
              <a:spcAft>
                <a:spcPts val="0"/>
              </a:spcAft>
              <a:buSzPts val="5100"/>
              <a:buChar char="●"/>
              <a:defRPr sz="5100"/>
            </a:lvl7pPr>
            <a:lvl8pPr indent="-552450" lvl="7" marL="3657600">
              <a:spcBef>
                <a:spcPts val="0"/>
              </a:spcBef>
              <a:spcAft>
                <a:spcPts val="0"/>
              </a:spcAft>
              <a:buSzPts val="5100"/>
              <a:buChar char="○"/>
              <a:defRPr sz="5100"/>
            </a:lvl8pPr>
            <a:lvl9pPr indent="-552450" lvl="8" marL="4114800">
              <a:spcBef>
                <a:spcPts val="0"/>
              </a:spcBef>
              <a:spcAft>
                <a:spcPts val="0"/>
              </a:spcAft>
              <a:buSzPts val="5100"/>
              <a:buChar char="■"/>
              <a:defRPr sz="5100"/>
            </a:lvl9pPr>
          </a:lstStyle>
          <a:p/>
        </p:txBody>
      </p:sp>
      <p:sp>
        <p:nvSpPr>
          <p:cNvPr id="50" name="Google Shape;50;p9"/>
          <p:cNvSpPr txBox="1"/>
          <p:nvPr>
            <p:ph idx="12" type="sldNum"/>
          </p:nvPr>
        </p:nvSpPr>
        <p:spPr>
          <a:xfrm>
            <a:off x="30020520" y="39166125"/>
            <a:ext cx="1944000" cy="3305700"/>
          </a:xfrm>
          <a:prstGeom prst="rect">
            <a:avLst/>
          </a:prstGeom>
        </p:spPr>
        <p:txBody>
          <a:bodyPr anchorCtr="0" anchor="ctr" bIns="387325" lIns="387325" spcFirstLastPara="1" rIns="387325" wrap="square" tIns="3873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"/>
          <p:cNvSpPr txBox="1"/>
          <p:nvPr>
            <p:ph type="title"/>
          </p:nvPr>
        </p:nvSpPr>
        <p:spPr>
          <a:xfrm>
            <a:off x="1737106" y="3780787"/>
            <a:ext cx="22563000" cy="34359000"/>
          </a:xfrm>
          <a:prstGeom prst="rect">
            <a:avLst/>
          </a:prstGeom>
        </p:spPr>
        <p:txBody>
          <a:bodyPr anchorCtr="0" anchor="ctr" bIns="387325" lIns="387325" spcFirstLastPara="1" rIns="387325" wrap="square" tIns="3873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300"/>
              <a:buNone/>
              <a:defRPr sz="20300"/>
            </a:lvl1pPr>
            <a:lvl2pPr lvl="1">
              <a:spcBef>
                <a:spcPts val="0"/>
              </a:spcBef>
              <a:spcAft>
                <a:spcPts val="0"/>
              </a:spcAft>
              <a:buSzPts val="20300"/>
              <a:buNone/>
              <a:defRPr sz="20300"/>
            </a:lvl2pPr>
            <a:lvl3pPr lvl="2">
              <a:spcBef>
                <a:spcPts val="0"/>
              </a:spcBef>
              <a:spcAft>
                <a:spcPts val="0"/>
              </a:spcAft>
              <a:buSzPts val="20300"/>
              <a:buNone/>
              <a:defRPr sz="20300"/>
            </a:lvl3pPr>
            <a:lvl4pPr lvl="3">
              <a:spcBef>
                <a:spcPts val="0"/>
              </a:spcBef>
              <a:spcAft>
                <a:spcPts val="0"/>
              </a:spcAft>
              <a:buSzPts val="20300"/>
              <a:buNone/>
              <a:defRPr sz="20300"/>
            </a:lvl4pPr>
            <a:lvl5pPr lvl="4">
              <a:spcBef>
                <a:spcPts val="0"/>
              </a:spcBef>
              <a:spcAft>
                <a:spcPts val="0"/>
              </a:spcAft>
              <a:buSzPts val="20300"/>
              <a:buNone/>
              <a:defRPr sz="20300"/>
            </a:lvl5pPr>
            <a:lvl6pPr lvl="5">
              <a:spcBef>
                <a:spcPts val="0"/>
              </a:spcBef>
              <a:spcAft>
                <a:spcPts val="0"/>
              </a:spcAft>
              <a:buSzPts val="20300"/>
              <a:buNone/>
              <a:defRPr sz="20300"/>
            </a:lvl6pPr>
            <a:lvl7pPr lvl="6">
              <a:spcBef>
                <a:spcPts val="0"/>
              </a:spcBef>
              <a:spcAft>
                <a:spcPts val="0"/>
              </a:spcAft>
              <a:buSzPts val="20300"/>
              <a:buNone/>
              <a:defRPr sz="20300"/>
            </a:lvl7pPr>
            <a:lvl8pPr lvl="7">
              <a:spcBef>
                <a:spcPts val="0"/>
              </a:spcBef>
              <a:spcAft>
                <a:spcPts val="0"/>
              </a:spcAft>
              <a:buSzPts val="20300"/>
              <a:buNone/>
              <a:defRPr sz="20300"/>
            </a:lvl8pPr>
            <a:lvl9pPr lvl="8">
              <a:spcBef>
                <a:spcPts val="0"/>
              </a:spcBef>
              <a:spcAft>
                <a:spcPts val="0"/>
              </a:spcAft>
              <a:buSzPts val="20300"/>
              <a:buNone/>
              <a:defRPr sz="20300"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30020520" y="39166125"/>
            <a:ext cx="1944000" cy="3305700"/>
          </a:xfrm>
          <a:prstGeom prst="rect">
            <a:avLst/>
          </a:prstGeom>
        </p:spPr>
        <p:txBody>
          <a:bodyPr anchorCtr="0" anchor="ctr" bIns="387325" lIns="387325" spcFirstLastPara="1" rIns="387325" wrap="square" tIns="3873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387325" lIns="387325" spcFirstLastPara="1" rIns="387325" wrap="square" tIns="3873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900"/>
              <a:buNone/>
              <a:defRPr sz="119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900"/>
              <a:buNone/>
              <a:defRPr sz="119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900"/>
              <a:buNone/>
              <a:defRPr sz="119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900"/>
              <a:buNone/>
              <a:defRPr sz="119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900"/>
              <a:buNone/>
              <a:defRPr sz="119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900"/>
              <a:buNone/>
              <a:defRPr sz="119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900"/>
              <a:buNone/>
              <a:defRPr sz="119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900"/>
              <a:buNone/>
              <a:defRPr sz="119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900"/>
              <a:buNone/>
              <a:defRPr sz="119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104449" y="9679580"/>
            <a:ext cx="30191100" cy="286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387325" lIns="387325" spcFirstLastPara="1" rIns="387325" wrap="square" tIns="387325">
            <a:normAutofit/>
          </a:bodyPr>
          <a:lstStyle>
            <a:lvl1pPr indent="-7112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600"/>
              <a:buChar char="●"/>
              <a:defRPr sz="7600">
                <a:solidFill>
                  <a:schemeClr val="dk2"/>
                </a:solidFill>
              </a:defRPr>
            </a:lvl1pPr>
            <a:lvl2pPr indent="-6032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900"/>
              <a:buChar char="○"/>
              <a:defRPr sz="5900">
                <a:solidFill>
                  <a:schemeClr val="dk2"/>
                </a:solidFill>
              </a:defRPr>
            </a:lvl2pPr>
            <a:lvl3pPr indent="-6032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900"/>
              <a:buChar char="■"/>
              <a:defRPr sz="5900">
                <a:solidFill>
                  <a:schemeClr val="dk2"/>
                </a:solidFill>
              </a:defRPr>
            </a:lvl3pPr>
            <a:lvl4pPr indent="-6032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900"/>
              <a:buChar char="●"/>
              <a:defRPr sz="5900">
                <a:solidFill>
                  <a:schemeClr val="dk2"/>
                </a:solidFill>
              </a:defRPr>
            </a:lvl4pPr>
            <a:lvl5pPr indent="-6032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900"/>
              <a:buChar char="○"/>
              <a:defRPr sz="5900">
                <a:solidFill>
                  <a:schemeClr val="dk2"/>
                </a:solidFill>
              </a:defRPr>
            </a:lvl5pPr>
            <a:lvl6pPr indent="-6032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900"/>
              <a:buChar char="■"/>
              <a:defRPr sz="5900">
                <a:solidFill>
                  <a:schemeClr val="dk2"/>
                </a:solidFill>
              </a:defRPr>
            </a:lvl6pPr>
            <a:lvl7pPr indent="-6032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900"/>
              <a:buChar char="●"/>
              <a:defRPr sz="5900">
                <a:solidFill>
                  <a:schemeClr val="dk2"/>
                </a:solidFill>
              </a:defRPr>
            </a:lvl7pPr>
            <a:lvl8pPr indent="-6032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900"/>
              <a:buChar char="○"/>
              <a:defRPr sz="5900">
                <a:solidFill>
                  <a:schemeClr val="dk2"/>
                </a:solidFill>
              </a:defRPr>
            </a:lvl8pPr>
            <a:lvl9pPr indent="-6032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900"/>
              <a:buChar char="■"/>
              <a:defRPr sz="59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30020520" y="39166125"/>
            <a:ext cx="19440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7325" lIns="387325" spcFirstLastPara="1" rIns="387325" wrap="square" tIns="387325">
            <a:normAutofit/>
          </a:bodyPr>
          <a:lstStyle>
            <a:lvl1pPr lvl="0" algn="r">
              <a:buNone/>
              <a:defRPr sz="4200">
                <a:solidFill>
                  <a:schemeClr val="dk2"/>
                </a:solidFill>
              </a:defRPr>
            </a:lvl1pPr>
            <a:lvl2pPr lvl="1" algn="r">
              <a:buNone/>
              <a:defRPr sz="4200">
                <a:solidFill>
                  <a:schemeClr val="dk2"/>
                </a:solidFill>
              </a:defRPr>
            </a:lvl2pPr>
            <a:lvl3pPr lvl="2" algn="r">
              <a:buNone/>
              <a:defRPr sz="4200">
                <a:solidFill>
                  <a:schemeClr val="dk2"/>
                </a:solidFill>
              </a:defRPr>
            </a:lvl3pPr>
            <a:lvl4pPr lvl="3" algn="r">
              <a:buNone/>
              <a:defRPr sz="4200">
                <a:solidFill>
                  <a:schemeClr val="dk2"/>
                </a:solidFill>
              </a:defRPr>
            </a:lvl4pPr>
            <a:lvl5pPr lvl="4" algn="r">
              <a:buNone/>
              <a:defRPr sz="4200">
                <a:solidFill>
                  <a:schemeClr val="dk2"/>
                </a:solidFill>
              </a:defRPr>
            </a:lvl5pPr>
            <a:lvl6pPr lvl="5" algn="r">
              <a:buNone/>
              <a:defRPr sz="4200">
                <a:solidFill>
                  <a:schemeClr val="dk2"/>
                </a:solidFill>
              </a:defRPr>
            </a:lvl6pPr>
            <a:lvl7pPr lvl="6" algn="r">
              <a:buNone/>
              <a:defRPr sz="4200">
                <a:solidFill>
                  <a:schemeClr val="dk2"/>
                </a:solidFill>
              </a:defRPr>
            </a:lvl7pPr>
            <a:lvl8pPr lvl="7" algn="r">
              <a:buNone/>
              <a:defRPr sz="4200">
                <a:solidFill>
                  <a:schemeClr val="dk2"/>
                </a:solidFill>
              </a:defRPr>
            </a:lvl8pPr>
            <a:lvl9pPr lvl="8" algn="r">
              <a:buNone/>
              <a:defRPr sz="4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