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</p:sldIdLst>
  <p:sldSz cx="18288000" cy="10287000"/>
  <p:notesSz cx="6858000" cy="9144000"/>
  <p:embeddedFontLst>
    <p:embeddedFont>
      <p:font typeface="Overlock" panose="02000506030000020004" pitchFamily="2" charset="77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/hKZHxldyHPtDFrrErcvxCo/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69" d="100"/>
          <a:sy n="69" d="100"/>
        </p:scale>
        <p:origin x="92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17028321554751E-2"/>
          <c:y val="4.1505246639324568E-2"/>
          <c:w val="0.94908297167844524"/>
          <c:h val="0.790544584389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C-4997-8651-79FAB5514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C-4997-8651-79FAB55145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C-4997-8651-79FAB5514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152064"/>
        <c:axId val="301152456"/>
      </c:barChart>
      <c:catAx>
        <c:axId val="3011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152456"/>
        <c:crosses val="autoZero"/>
        <c:auto val="1"/>
        <c:lblAlgn val="ctr"/>
        <c:lblOffset val="100"/>
        <c:noMultiLvlLbl val="0"/>
      </c:catAx>
      <c:valAx>
        <c:axId val="30115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11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81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8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D36A68-046C-C67F-0722-AEEAAEED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" y="0"/>
            <a:ext cx="12937246" cy="3331341"/>
          </a:xfrm>
          <a:prstGeom prst="rect">
            <a:avLst/>
          </a:prstGeom>
        </p:spPr>
      </p:pic>
      <p:pic>
        <p:nvPicPr>
          <p:cNvPr id="5" name="Imagem 4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9A17388C-95B4-E6EE-DEEA-36EAB466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" y="3046252"/>
            <a:ext cx="18288120" cy="3810868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2377440" y="3926162"/>
            <a:ext cx="135330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ANÁLISE DAS OBRAS DE ANATOMIA DE LEONARDO DA VINCI</a:t>
            </a:r>
            <a:endParaRPr sz="1100" dirty="0"/>
          </a:p>
        </p:txBody>
      </p:sp>
      <p:sp>
        <p:nvSpPr>
          <p:cNvPr id="90" name="Google Shape;90;p1"/>
          <p:cNvSpPr/>
          <p:nvPr/>
        </p:nvSpPr>
        <p:spPr>
          <a:xfrm>
            <a:off x="15897332" y="1113044"/>
            <a:ext cx="2390667" cy="980438"/>
          </a:xfrm>
          <a:custGeom>
            <a:avLst/>
            <a:gdLst/>
            <a:ahLst/>
            <a:cxnLst/>
            <a:rect l="l" t="t" r="r" b="b"/>
            <a:pathLst>
              <a:path w="3761681" h="980438" extrusionOk="0">
                <a:moveTo>
                  <a:pt x="0" y="0"/>
                </a:moveTo>
                <a:lnTo>
                  <a:pt x="3761681" y="0"/>
                </a:lnTo>
                <a:lnTo>
                  <a:pt x="3761681" y="980438"/>
                </a:lnTo>
                <a:lnTo>
                  <a:pt x="0" y="98043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73580" y="7448492"/>
            <a:ext cx="13533120" cy="93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Autores</a:t>
            </a:r>
            <a:r>
              <a:rPr lang="en-US" sz="2799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7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Testut</a:t>
            </a: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Latarjet</a:t>
            </a: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; Henry Gray</a:t>
            </a:r>
            <a:endParaRPr dirty="0"/>
          </a:p>
          <a:p>
            <a:pPr marL="0" marR="0" lvl="0" indent="0" algn="ctr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2377440" y="9096945"/>
            <a:ext cx="13533120" cy="103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Guarulhos –</a:t>
            </a:r>
            <a:r>
              <a:rPr lang="en-US" sz="2799" dirty="0">
                <a:latin typeface="Times New Roman"/>
                <a:ea typeface="Times New Roman"/>
                <a:cs typeface="Times New Roman"/>
                <a:sym typeface="Times New Roman"/>
              </a:rPr>
              <a:t> SP</a:t>
            </a:r>
            <a:endParaRPr dirty="0"/>
          </a:p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7042013" y="9542042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67171"/>
                </a:solidFill>
                <a:latin typeface="Times" panose="02020603050405020304" pitchFamily="18" charset="0"/>
                <a:ea typeface="Open Sans"/>
                <a:cs typeface="Times" panose="02020603050405020304" pitchFamily="18" charset="0"/>
                <a:sym typeface="Open Sans"/>
              </a:rPr>
              <a:t>1/9</a:t>
            </a:r>
            <a:endParaRPr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002830" y="1317672"/>
            <a:ext cx="2289359" cy="57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3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Nº 0001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6B1AB7-CCD3-8EB8-71E8-F054F99F15E2}"/>
              </a:ext>
            </a:extLst>
          </p:cNvPr>
          <p:cNvSpPr/>
          <p:nvPr/>
        </p:nvSpPr>
        <p:spPr>
          <a:xfrm>
            <a:off x="13173253" y="608373"/>
            <a:ext cx="1936119" cy="19897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Adicionar o Brasão da sua instituição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1A8665-AD87-72EE-5CC6-C4D180DB21F0}"/>
              </a:ext>
            </a:extLst>
          </p:cNvPr>
          <p:cNvSpPr/>
          <p:nvPr/>
        </p:nvSpPr>
        <p:spPr>
          <a:xfrm>
            <a:off x="0" y="6805778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222656" y="2411132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22656" y="1056377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Introdução</a:t>
            </a:r>
            <a:endParaRPr sz="6105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0720632" y="2403512"/>
            <a:ext cx="5808437" cy="5677974"/>
          </a:xfrm>
          <a:custGeom>
            <a:avLst/>
            <a:gdLst/>
            <a:ahLst/>
            <a:cxnLst/>
            <a:rect l="l" t="t" r="r" b="b"/>
            <a:pathLst>
              <a:path w="5808437" h="5677974" extrusionOk="0">
                <a:moveTo>
                  <a:pt x="0" y="0"/>
                </a:moveTo>
                <a:lnTo>
                  <a:pt x="5808437" y="0"/>
                </a:lnTo>
                <a:lnTo>
                  <a:pt x="5808437" y="5677974"/>
                </a:lnTo>
                <a:lnTo>
                  <a:pt x="0" y="567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0692057" y="2374936"/>
            <a:ext cx="5865590" cy="5735098"/>
          </a:xfrm>
          <a:custGeom>
            <a:avLst/>
            <a:gdLst/>
            <a:ahLst/>
            <a:cxnLst/>
            <a:rect l="l" t="t" r="r" b="b"/>
            <a:pathLst>
              <a:path w="7820787" h="7646797" extrusionOk="0">
                <a:moveTo>
                  <a:pt x="38100" y="0"/>
                </a:moveTo>
                <a:lnTo>
                  <a:pt x="7782687" y="0"/>
                </a:lnTo>
                <a:cubicBezTo>
                  <a:pt x="7803769" y="0"/>
                  <a:pt x="7820787" y="17018"/>
                  <a:pt x="7820787" y="38100"/>
                </a:cubicBezTo>
                <a:lnTo>
                  <a:pt x="7820787" y="7608697"/>
                </a:lnTo>
                <a:cubicBezTo>
                  <a:pt x="7820787" y="7629778"/>
                  <a:pt x="7803769" y="7646797"/>
                  <a:pt x="7782687" y="7646797"/>
                </a:cubicBezTo>
                <a:lnTo>
                  <a:pt x="38100" y="7646797"/>
                </a:lnTo>
                <a:cubicBezTo>
                  <a:pt x="17018" y="7646797"/>
                  <a:pt x="0" y="7629778"/>
                  <a:pt x="0" y="7608697"/>
                </a:cubicBezTo>
                <a:lnTo>
                  <a:pt x="0" y="38100"/>
                </a:lnTo>
                <a:cubicBezTo>
                  <a:pt x="0" y="17018"/>
                  <a:pt x="17018" y="0"/>
                  <a:pt x="38100" y="0"/>
                </a:cubicBezTo>
                <a:moveTo>
                  <a:pt x="38100" y="76200"/>
                </a:moveTo>
                <a:lnTo>
                  <a:pt x="38100" y="38100"/>
                </a:lnTo>
                <a:lnTo>
                  <a:pt x="76200" y="38100"/>
                </a:lnTo>
                <a:lnTo>
                  <a:pt x="76200" y="7608697"/>
                </a:lnTo>
                <a:lnTo>
                  <a:pt x="38100" y="7608697"/>
                </a:lnTo>
                <a:lnTo>
                  <a:pt x="38100" y="7570597"/>
                </a:lnTo>
                <a:lnTo>
                  <a:pt x="7782687" y="7570597"/>
                </a:lnTo>
                <a:lnTo>
                  <a:pt x="7782687" y="7608697"/>
                </a:lnTo>
                <a:lnTo>
                  <a:pt x="7744587" y="7608697"/>
                </a:lnTo>
                <a:lnTo>
                  <a:pt x="7744587" y="38100"/>
                </a:lnTo>
                <a:lnTo>
                  <a:pt x="7782687" y="38100"/>
                </a:lnTo>
                <a:lnTo>
                  <a:pt x="7782687" y="762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1601568" y="8127206"/>
            <a:ext cx="425631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cartacapital.com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1050860" y="1789569"/>
            <a:ext cx="51479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da Vinci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791A57C1-229C-71DE-8B20-27086BC2D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29DF36-2448-91CC-6D90-126FF7F86902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E8E8071-4874-BA65-D3C8-7F0FECA1E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319752" y="3181547"/>
            <a:ext cx="14875478" cy="3718846"/>
          </a:xfrm>
          <a:custGeom>
            <a:avLst/>
            <a:gdLst/>
            <a:ahLst/>
            <a:cxnLst/>
            <a:rect l="l" t="t" r="r" b="b"/>
            <a:pathLst>
              <a:path w="19833971" h="4958461" extrusionOk="0">
                <a:moveTo>
                  <a:pt x="0" y="0"/>
                </a:moveTo>
                <a:lnTo>
                  <a:pt x="19833971" y="0"/>
                </a:lnTo>
                <a:lnTo>
                  <a:pt x="19833971" y="4958461"/>
                </a:lnTo>
                <a:lnTo>
                  <a:pt x="0" y="49584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774125" y="4022555"/>
            <a:ext cx="1373108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222656" y="1172051"/>
            <a:ext cx="4210011" cy="76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Objetivo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D3F17125-1DD8-2805-F742-921BBDA0E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1481BC2-F124-10FA-4A33-DF5E5E60E927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50AF46B-EEF3-075E-F463-C96FD95C7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39852" y="2496857"/>
            <a:ext cx="1373108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2265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Métodos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7805392" y="3267693"/>
            <a:ext cx="9075068" cy="5747542"/>
          </a:xfrm>
          <a:custGeom>
            <a:avLst/>
            <a:gdLst/>
            <a:ahLst/>
            <a:cxnLst/>
            <a:rect l="l" t="t" r="r" b="b"/>
            <a:pathLst>
              <a:path w="9075068" h="5747542" extrusionOk="0">
                <a:moveTo>
                  <a:pt x="0" y="0"/>
                </a:moveTo>
                <a:lnTo>
                  <a:pt x="9075068" y="0"/>
                </a:lnTo>
                <a:lnTo>
                  <a:pt x="9075068" y="5747543"/>
                </a:lnTo>
                <a:lnTo>
                  <a:pt x="0" y="5747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8556710" y="8774431"/>
            <a:ext cx="764136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Legenda: Esquema da seleção dos estudos.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CBF0E62A-91E5-E470-FCAF-C534AD49B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002552C-73DD-0C92-6E32-DF934AD5A8AB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847453D-A63B-6100-6FB8-E9CD82A58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Resultados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348740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8222564" y="2889897"/>
            <a:ext cx="4480285" cy="5543103"/>
          </a:xfrm>
          <a:custGeom>
            <a:avLst/>
            <a:gdLst/>
            <a:ahLst/>
            <a:cxnLst/>
            <a:rect l="l" t="t" r="r" b="b"/>
            <a:pathLst>
              <a:path w="4480285" h="5543103" extrusionOk="0">
                <a:moveTo>
                  <a:pt x="0" y="0"/>
                </a:moveTo>
                <a:lnTo>
                  <a:pt x="4480285" y="0"/>
                </a:lnTo>
                <a:lnTo>
                  <a:pt x="4480285" y="5543103"/>
                </a:lnTo>
                <a:lnTo>
                  <a:pt x="0" y="554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7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2702849" y="2889897"/>
            <a:ext cx="5256392" cy="5543103"/>
          </a:xfrm>
          <a:custGeom>
            <a:avLst/>
            <a:gdLst/>
            <a:ahLst/>
            <a:cxnLst/>
            <a:rect l="l" t="t" r="r" b="b"/>
            <a:pathLst>
              <a:path w="5256392" h="5543103" extrusionOk="0">
                <a:moveTo>
                  <a:pt x="0" y="0"/>
                </a:moveTo>
                <a:lnTo>
                  <a:pt x="5256392" y="0"/>
                </a:lnTo>
                <a:lnTo>
                  <a:pt x="5256392" y="5543103"/>
                </a:lnTo>
                <a:lnTo>
                  <a:pt x="0" y="554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0924759" y="8508063"/>
            <a:ext cx="425631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ofisionerd.com.br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0198318" y="2311827"/>
            <a:ext cx="51479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Desenhos de Leonardo da Vinci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5/9</a:t>
            </a:r>
            <a:endParaRPr dirty="0"/>
          </a:p>
        </p:txBody>
      </p:sp>
      <p:sp>
        <p:nvSpPr>
          <p:cNvPr id="177" name="Google Shape;177;p5"/>
          <p:cNvSpPr/>
          <p:nvPr/>
        </p:nvSpPr>
        <p:spPr>
          <a:xfrm>
            <a:off x="8193988" y="2837697"/>
            <a:ext cx="9793796" cy="5653183"/>
          </a:xfrm>
          <a:custGeom>
            <a:avLst/>
            <a:gdLst/>
            <a:ahLst/>
            <a:cxnLst/>
            <a:rect l="l" t="t" r="r" b="b"/>
            <a:pathLst>
              <a:path w="13058394" h="7537577" extrusionOk="0">
                <a:moveTo>
                  <a:pt x="38100" y="0"/>
                </a:moveTo>
                <a:lnTo>
                  <a:pt x="13020294" y="0"/>
                </a:lnTo>
                <a:cubicBezTo>
                  <a:pt x="13041376" y="0"/>
                  <a:pt x="13058394" y="17018"/>
                  <a:pt x="13058394" y="38100"/>
                </a:cubicBezTo>
                <a:lnTo>
                  <a:pt x="13058394" y="7499477"/>
                </a:lnTo>
                <a:cubicBezTo>
                  <a:pt x="13058394" y="7520559"/>
                  <a:pt x="13041376" y="7537577"/>
                  <a:pt x="13020294" y="7537577"/>
                </a:cubicBezTo>
                <a:lnTo>
                  <a:pt x="38100" y="7537577"/>
                </a:lnTo>
                <a:cubicBezTo>
                  <a:pt x="17018" y="7537577"/>
                  <a:pt x="0" y="7520559"/>
                  <a:pt x="0" y="7499477"/>
                </a:cubicBezTo>
                <a:lnTo>
                  <a:pt x="0" y="38100"/>
                </a:lnTo>
                <a:cubicBezTo>
                  <a:pt x="0" y="17018"/>
                  <a:pt x="17018" y="0"/>
                  <a:pt x="38100" y="0"/>
                </a:cubicBezTo>
                <a:moveTo>
                  <a:pt x="38100" y="76200"/>
                </a:moveTo>
                <a:lnTo>
                  <a:pt x="38100" y="38100"/>
                </a:lnTo>
                <a:lnTo>
                  <a:pt x="76200" y="38100"/>
                </a:lnTo>
                <a:lnTo>
                  <a:pt x="76200" y="7499477"/>
                </a:lnTo>
                <a:lnTo>
                  <a:pt x="38100" y="7499477"/>
                </a:lnTo>
                <a:lnTo>
                  <a:pt x="38100" y="7461377"/>
                </a:lnTo>
                <a:lnTo>
                  <a:pt x="13020294" y="7461377"/>
                </a:lnTo>
                <a:lnTo>
                  <a:pt x="13020294" y="7499477"/>
                </a:lnTo>
                <a:lnTo>
                  <a:pt x="12982194" y="7499477"/>
                </a:lnTo>
                <a:lnTo>
                  <a:pt x="12982194" y="38100"/>
                </a:lnTo>
                <a:lnTo>
                  <a:pt x="13020294" y="38100"/>
                </a:lnTo>
                <a:lnTo>
                  <a:pt x="13020294" y="762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878B1102-A888-67EC-9850-9B7814807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C6F0BC-0E83-6D8F-57FC-3BC92CB0625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843E886-5B76-840F-846A-42CC219054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Resultados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348740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10644151" y="8618297"/>
            <a:ext cx="425631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o </a:t>
            </a:r>
            <a:r>
              <a:rPr lang="en-US" sz="2100" dirty="0" err="1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</a:t>
            </a:r>
            <a:endParaRPr dirty="0"/>
          </a:p>
        </p:txBody>
      </p:sp>
      <p:sp>
        <p:nvSpPr>
          <p:cNvPr id="175" name="Google Shape;175;p5"/>
          <p:cNvSpPr txBox="1"/>
          <p:nvPr/>
        </p:nvSpPr>
        <p:spPr>
          <a:xfrm>
            <a:off x="7527320" y="2684612"/>
            <a:ext cx="992758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Times New Roman"/>
                <a:cs typeface="Times New Roman"/>
                <a:sym typeface="Times New Roman"/>
              </a:rPr>
              <a:t>G</a:t>
            </a:r>
            <a:r>
              <a:rPr lang="en-US" sz="2400" b="1" dirty="0" err="1">
                <a:latin typeface="Times New Roman"/>
                <a:cs typeface="Times New Roman"/>
                <a:sym typeface="Times New Roman"/>
              </a:rPr>
              <a:t>ráfico</a:t>
            </a: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 1: </a:t>
            </a:r>
            <a:endParaRPr sz="1100" b="1" dirty="0"/>
          </a:p>
        </p:txBody>
      </p:sp>
      <p:sp>
        <p:nvSpPr>
          <p:cNvPr id="176" name="Google Shape;176;p5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878B1102-A888-67EC-9850-9B7814807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C6F0BC-0E83-6D8F-57FC-3BC92CB0625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843E886-5B76-840F-846A-42CC21905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  <p:graphicFrame>
        <p:nvGraphicFramePr>
          <p:cNvPr id="5" name="Espaço Reservado para Conteúdo 5" descr="Gráfico de colunas agrupadas mostrando os valores de 3 séries para 4 categorias">
            <a:extLst>
              <a:ext uri="{FF2B5EF4-FFF2-40B4-BE49-F238E27FC236}">
                <a16:creationId xmlns:a16="http://schemas.microsoft.com/office/drawing/2014/main" id="{14745A08-E0C2-66AC-B4AF-A7D0D9D2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5116"/>
              </p:ext>
            </p:extLst>
          </p:nvPr>
        </p:nvGraphicFramePr>
        <p:xfrm>
          <a:off x="7324092" y="3299399"/>
          <a:ext cx="9927588" cy="502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08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Conclusão</a:t>
            </a:r>
            <a:endParaRPr sz="6105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924534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30935E4F-888E-E097-E96D-740CA0CA2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6A3DF50-CFF7-83C6-B975-CA092F4E8630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9079753-E330-E1B8-AB44-88A38D938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1208516" y="1124600"/>
            <a:ext cx="4684070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Referências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966954" y="2539454"/>
            <a:ext cx="1559052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C69E5E54-8124-E5D3-1BE8-8B9D52882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81394CB-ACCC-4796-45F8-A6EBF1A8463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9FCFE1C-89A5-2FD3-1BF2-D2F268460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D36A68-046C-C67F-0722-AEEAAEED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" y="0"/>
            <a:ext cx="12937246" cy="3331341"/>
          </a:xfrm>
          <a:prstGeom prst="rect">
            <a:avLst/>
          </a:prstGeom>
        </p:spPr>
      </p:pic>
      <p:pic>
        <p:nvPicPr>
          <p:cNvPr id="5" name="Imagem 4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9A17388C-95B4-E6EE-DEEA-36EAB466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" y="3046252"/>
            <a:ext cx="18288120" cy="3810868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2377440" y="3926162"/>
            <a:ext cx="135330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ANÁLISE DAS OBRAS DE ANATOMIA DE LEONARDO DA VINCI</a:t>
            </a:r>
            <a:endParaRPr sz="1100" dirty="0"/>
          </a:p>
        </p:txBody>
      </p:sp>
      <p:sp>
        <p:nvSpPr>
          <p:cNvPr id="90" name="Google Shape;90;p1"/>
          <p:cNvSpPr/>
          <p:nvPr/>
        </p:nvSpPr>
        <p:spPr>
          <a:xfrm>
            <a:off x="15897332" y="1113044"/>
            <a:ext cx="2390667" cy="980438"/>
          </a:xfrm>
          <a:custGeom>
            <a:avLst/>
            <a:gdLst/>
            <a:ahLst/>
            <a:cxnLst/>
            <a:rect l="l" t="t" r="r" b="b"/>
            <a:pathLst>
              <a:path w="3761681" h="980438" extrusionOk="0">
                <a:moveTo>
                  <a:pt x="0" y="0"/>
                </a:moveTo>
                <a:lnTo>
                  <a:pt x="3761681" y="0"/>
                </a:lnTo>
                <a:lnTo>
                  <a:pt x="3761681" y="980438"/>
                </a:lnTo>
                <a:lnTo>
                  <a:pt x="0" y="98043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042013" y="9542042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767171"/>
                </a:solidFill>
                <a:latin typeface="Times" panose="02020603050405020304" pitchFamily="18" charset="0"/>
                <a:ea typeface="Open Sans"/>
                <a:cs typeface="Times" panose="02020603050405020304" pitchFamily="18" charset="0"/>
                <a:sym typeface="Open Sans"/>
              </a:rPr>
              <a:t>9</a:t>
            </a:r>
            <a:endParaRPr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002830" y="1317672"/>
            <a:ext cx="2289359" cy="57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3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Nº 10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6B1AB7-CCD3-8EB8-71E8-F054F99F15E2}"/>
              </a:ext>
            </a:extLst>
          </p:cNvPr>
          <p:cNvSpPr/>
          <p:nvPr/>
        </p:nvSpPr>
        <p:spPr>
          <a:xfrm>
            <a:off x="13173253" y="608373"/>
            <a:ext cx="1936119" cy="19897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Adicionar o Brasão da sua instituição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1A8665-AD87-72EE-5CC6-C4D180DB21F0}"/>
              </a:ext>
            </a:extLst>
          </p:cNvPr>
          <p:cNvSpPr/>
          <p:nvPr/>
        </p:nvSpPr>
        <p:spPr>
          <a:xfrm>
            <a:off x="0" y="6805778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44;p8">
            <a:extLst>
              <a:ext uri="{FF2B5EF4-FFF2-40B4-BE49-F238E27FC236}">
                <a16:creationId xmlns:a16="http://schemas.microsoft.com/office/drawing/2014/main" id="{5262B1EB-7D57-B6BE-FE85-29D17C9B0761}"/>
              </a:ext>
            </a:extLst>
          </p:cNvPr>
          <p:cNvSpPr txBox="1"/>
          <p:nvPr/>
        </p:nvSpPr>
        <p:spPr>
          <a:xfrm>
            <a:off x="4571940" y="8043637"/>
            <a:ext cx="9144000" cy="11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para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contato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30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</Words>
  <Application>Microsoft Macintosh PowerPoint</Application>
  <PresentationFormat>Personalizar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Overlock</vt:lpstr>
      <vt:lpstr>Calibri</vt:lpstr>
      <vt:lpstr>Times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Elayne Ribeiro</dc:creator>
  <cp:lastModifiedBy>Elayne Ribeiro</cp:lastModifiedBy>
  <cp:revision>4</cp:revision>
  <dcterms:created xsi:type="dcterms:W3CDTF">2006-08-16T00:00:00Z</dcterms:created>
  <dcterms:modified xsi:type="dcterms:W3CDTF">2024-10-14T01:44:35Z</dcterms:modified>
</cp:coreProperties>
</file>