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Bebas Neue" charset="1" panose="00000500000000000000"/>
      <p:regular r:id="rId13"/>
    </p:embeddedFont>
    <p:embeddedFont>
      <p:font typeface="Aileron Bold" charset="1" panose="00000800000000000000"/>
      <p:regular r:id="rId14"/>
    </p:embeddedFont>
    <p:embeddedFont>
      <p:font typeface="Bebas Neue Bold" charset="1" panose="020B0606020202050201"/>
      <p:regular r:id="rId15"/>
    </p:embeddedFont>
    <p:embeddedFont>
      <p:font typeface="Open Sans" charset="1" panose="020B0606030504020204"/>
      <p:regular r:id="rId16"/>
    </p:embeddedFont>
    <p:embeddedFont>
      <p:font typeface="Calibri (MS)" charset="1" panose="020F050202020403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4923" y="2255746"/>
            <a:ext cx="9241407" cy="322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60"/>
              </a:lnSpc>
            </a:pPr>
            <a:r>
              <a:rPr lang="en-US" sz="10892" spc="-522">
                <a:solidFill>
                  <a:srgbClr val="E07326"/>
                </a:solidFill>
                <a:latin typeface="Bebas Neue"/>
                <a:ea typeface="Bebas Neue"/>
                <a:cs typeface="Bebas Neue"/>
                <a:sym typeface="Bebas Neue"/>
              </a:rPr>
              <a:t>TÍTULO AQUI</a:t>
            </a:r>
            <a:r>
              <a:rPr lang="en-US" sz="10892" spc="-522">
                <a:solidFill>
                  <a:srgbClr val="E07326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10892" spc="-522">
                <a:solidFill>
                  <a:srgbClr val="E07326"/>
                </a:solidFill>
                <a:latin typeface="Bebas Neue"/>
                <a:ea typeface="Bebas Neue"/>
                <a:cs typeface="Bebas Neue"/>
                <a:sym typeface="Bebas Neue"/>
              </a:rPr>
              <a:t>TÍTULO AQUI </a:t>
            </a:r>
          </a:p>
          <a:p>
            <a:pPr algn="l">
              <a:lnSpc>
                <a:spcPts val="8060"/>
              </a:lnSpc>
            </a:pPr>
            <a:r>
              <a:rPr lang="en-US" sz="10892" spc="-522">
                <a:solidFill>
                  <a:srgbClr val="E4E2DD"/>
                </a:solidFill>
                <a:latin typeface="Bebas Neue"/>
                <a:ea typeface="Bebas Neue"/>
                <a:cs typeface="Bebas Neue"/>
                <a:sym typeface="Bebas Neue"/>
              </a:rPr>
              <a:t>TÍTULO AQUI TÍTULO AQUI</a:t>
            </a:r>
          </a:p>
          <a:p>
            <a:pPr algn="l">
              <a:lnSpc>
                <a:spcPts val="8060"/>
              </a:lnSpc>
            </a:pPr>
            <a:r>
              <a:rPr lang="en-US" sz="10892" spc="-522">
                <a:solidFill>
                  <a:srgbClr val="E4E2DD"/>
                </a:solidFill>
                <a:latin typeface="Bebas Neue"/>
                <a:ea typeface="Bebas Neue"/>
                <a:cs typeface="Bebas Neue"/>
                <a:sym typeface="Bebas Neue"/>
              </a:rPr>
              <a:t>TÍTULO AQUI TÍTULO AQUI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8786429" y="214350"/>
            <a:ext cx="16127017" cy="10537051"/>
          </a:xfrm>
          <a:custGeom>
            <a:avLst/>
            <a:gdLst/>
            <a:ahLst/>
            <a:cxnLst/>
            <a:rect r="r" b="b" t="t" l="l"/>
            <a:pathLst>
              <a:path h="10537051" w="16127017">
                <a:moveTo>
                  <a:pt x="16127016" y="0"/>
                </a:moveTo>
                <a:lnTo>
                  <a:pt x="0" y="0"/>
                </a:lnTo>
                <a:lnTo>
                  <a:pt x="0" y="10537052"/>
                </a:lnTo>
                <a:lnTo>
                  <a:pt x="16127016" y="10537052"/>
                </a:lnTo>
                <a:lnTo>
                  <a:pt x="16127016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l="0" t="-2881" r="0" b="-288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849937" y="8271306"/>
            <a:ext cx="1204460" cy="1667072"/>
          </a:xfrm>
          <a:custGeom>
            <a:avLst/>
            <a:gdLst/>
            <a:ahLst/>
            <a:cxnLst/>
            <a:rect r="r" b="b" t="t" l="l"/>
            <a:pathLst>
              <a:path h="1667072" w="1204460">
                <a:moveTo>
                  <a:pt x="0" y="0"/>
                </a:moveTo>
                <a:lnTo>
                  <a:pt x="1204460" y="0"/>
                </a:lnTo>
                <a:lnTo>
                  <a:pt x="1204460" y="1667073"/>
                </a:lnTo>
                <a:lnTo>
                  <a:pt x="0" y="1667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32354" y="7694797"/>
            <a:ext cx="5496487" cy="2243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13"/>
              </a:lnSpc>
            </a:pPr>
            <a:r>
              <a:rPr lang="en-US" b="true" sz="1899">
                <a:solidFill>
                  <a:srgbClr val="728F90"/>
                </a:solidFill>
                <a:latin typeface="Aileron Bold"/>
                <a:ea typeface="Aileron Bold"/>
                <a:cs typeface="Aileron Bold"/>
                <a:sym typeface="Aileron Bold"/>
              </a:rPr>
              <a:t>AUTORES</a:t>
            </a:r>
          </a:p>
          <a:p>
            <a:pPr algn="just">
              <a:lnSpc>
                <a:spcPts val="2013"/>
              </a:lnSpc>
            </a:pPr>
          </a:p>
          <a:p>
            <a:pPr algn="just">
              <a:lnSpc>
                <a:spcPts val="2013"/>
              </a:lnSpc>
            </a:pPr>
            <a:r>
              <a:rPr lang="en-US" b="true" sz="1899">
                <a:solidFill>
                  <a:srgbClr val="728F90"/>
                </a:solidFill>
                <a:latin typeface="Aileron Bold"/>
                <a:ea typeface="Aileron Bold"/>
                <a:cs typeface="Aileron Bold"/>
                <a:sym typeface="Aileron Bold"/>
              </a:rPr>
              <a:t>ORIENTADORES</a:t>
            </a:r>
          </a:p>
          <a:p>
            <a:pPr algn="just">
              <a:lnSpc>
                <a:spcPts val="2013"/>
              </a:lnSpc>
            </a:pPr>
          </a:p>
          <a:p>
            <a:pPr algn="just">
              <a:lnSpc>
                <a:spcPts val="2013"/>
              </a:lnSpc>
            </a:pPr>
            <a:r>
              <a:rPr lang="en-US" b="true" sz="1899">
                <a:solidFill>
                  <a:srgbClr val="728F90"/>
                </a:solidFill>
                <a:latin typeface="Aileron Bold"/>
                <a:ea typeface="Aileron Bold"/>
                <a:cs typeface="Aileron Bold"/>
                <a:sym typeface="Aileron Bold"/>
              </a:rPr>
              <a:t>INSTITUIÇÃO</a:t>
            </a:r>
          </a:p>
          <a:p>
            <a:pPr algn="just">
              <a:lnSpc>
                <a:spcPts val="2013"/>
              </a:lnSpc>
            </a:pPr>
          </a:p>
          <a:p>
            <a:pPr algn="just">
              <a:lnSpc>
                <a:spcPts val="2013"/>
              </a:lnSpc>
            </a:pPr>
            <a:r>
              <a:rPr lang="en-US" b="true" sz="1899">
                <a:solidFill>
                  <a:srgbClr val="728F90"/>
                </a:solidFill>
                <a:latin typeface="Aileron Bold"/>
                <a:ea typeface="Aileron Bold"/>
                <a:cs typeface="Aileron Bold"/>
                <a:sym typeface="Aileron Bold"/>
              </a:rPr>
              <a:t>E-MAIL</a:t>
            </a:r>
          </a:p>
          <a:p>
            <a:pPr algn="just">
              <a:lnSpc>
                <a:spcPts val="2013"/>
              </a:lnSpc>
            </a:pPr>
          </a:p>
          <a:p>
            <a:pPr algn="just">
              <a:lnSpc>
                <a:spcPts val="2013"/>
              </a:lnSpc>
            </a:pPr>
            <a:r>
              <a:rPr lang="en-US" b="true" sz="1899">
                <a:solidFill>
                  <a:srgbClr val="728F90"/>
                </a:solidFill>
                <a:latin typeface="Aileron Bold"/>
                <a:ea typeface="Aileron Bold"/>
                <a:cs typeface="Aileron Bold"/>
                <a:sym typeface="Aileron Bold"/>
              </a:rPr>
              <a:t>AGÊNCIA DE FOMENTO (CASO HOUVER)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254273"/>
            <a:ext cx="18288000" cy="448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sz="2576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2576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FACULDADE DE ODONTOLOGIA                                               </a:t>
            </a:r>
            <a:r>
              <a:rPr lang="en-US" sz="2576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2576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 </a:t>
            </a:r>
            <a:r>
              <a:rPr lang="en-US" sz="2576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42° JORNADA ACADêMICA DE ODONTOLOGIA</a:t>
            </a:r>
            <a:r>
              <a:rPr lang="en-US" sz="2576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2576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                                 UNIVERSIDADE FEDERAL De MATO GROSSO DO SUL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5031182" y="4828258"/>
            <a:ext cx="11183622" cy="1121258"/>
          </a:xfrm>
          <a:custGeom>
            <a:avLst/>
            <a:gdLst/>
            <a:ahLst/>
            <a:cxnLst/>
            <a:rect r="r" b="b" t="t" l="l"/>
            <a:pathLst>
              <a:path h="1121258" w="11183622">
                <a:moveTo>
                  <a:pt x="0" y="0"/>
                </a:moveTo>
                <a:lnTo>
                  <a:pt x="11183622" y="0"/>
                </a:lnTo>
                <a:lnTo>
                  <a:pt x="11183622" y="1121258"/>
                </a:lnTo>
                <a:lnTo>
                  <a:pt x="0" y="112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29" b="-5631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13196" y="777897"/>
            <a:ext cx="7201649" cy="85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1"/>
              </a:lnSpc>
            </a:pPr>
            <a:r>
              <a:rPr lang="en-US" sz="7934" spc="-3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Introdução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3196" y="1916816"/>
            <a:ext cx="9700815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-19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Texto, sugestao de fonte: Calibri Regular Tamanho 40 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4737732" y="60696"/>
            <a:ext cx="3550268" cy="2319670"/>
          </a:xfrm>
          <a:custGeom>
            <a:avLst/>
            <a:gdLst/>
            <a:ahLst/>
            <a:cxnLst/>
            <a:rect r="r" b="b" t="t" l="l"/>
            <a:pathLst>
              <a:path h="2319670" w="3550268">
                <a:moveTo>
                  <a:pt x="3550268" y="0"/>
                </a:moveTo>
                <a:lnTo>
                  <a:pt x="0" y="0"/>
                </a:lnTo>
                <a:lnTo>
                  <a:pt x="0" y="2319670"/>
                </a:lnTo>
                <a:lnTo>
                  <a:pt x="3550268" y="2319670"/>
                </a:lnTo>
                <a:lnTo>
                  <a:pt x="3550268" y="0"/>
                </a:lnTo>
                <a:close/>
              </a:path>
            </a:pathLst>
          </a:custGeom>
          <a:blipFill>
            <a:blip r:embed="rId4">
              <a:alphaModFix amt="36000"/>
            </a:blip>
            <a:stretch>
              <a:fillRect l="0" t="-2881" r="0" b="-2881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5031182" y="4828258"/>
            <a:ext cx="11183622" cy="1121258"/>
          </a:xfrm>
          <a:custGeom>
            <a:avLst/>
            <a:gdLst/>
            <a:ahLst/>
            <a:cxnLst/>
            <a:rect r="r" b="b" t="t" l="l"/>
            <a:pathLst>
              <a:path h="1121258" w="11183622">
                <a:moveTo>
                  <a:pt x="0" y="0"/>
                </a:moveTo>
                <a:lnTo>
                  <a:pt x="11183622" y="0"/>
                </a:lnTo>
                <a:lnTo>
                  <a:pt x="11183622" y="1121258"/>
                </a:lnTo>
                <a:lnTo>
                  <a:pt x="0" y="112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29" b="-5631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13196" y="777897"/>
            <a:ext cx="7201649" cy="85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1"/>
              </a:lnSpc>
            </a:pPr>
            <a:r>
              <a:rPr lang="en-US" sz="7934" spc="-3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Objetivos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3196" y="1916816"/>
            <a:ext cx="9700815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-19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Texto, sugestao de fonte: Calibri Regular Tamanho 40 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4737732" y="60696"/>
            <a:ext cx="3550268" cy="2319670"/>
          </a:xfrm>
          <a:custGeom>
            <a:avLst/>
            <a:gdLst/>
            <a:ahLst/>
            <a:cxnLst/>
            <a:rect r="r" b="b" t="t" l="l"/>
            <a:pathLst>
              <a:path h="2319670" w="3550268">
                <a:moveTo>
                  <a:pt x="3550268" y="0"/>
                </a:moveTo>
                <a:lnTo>
                  <a:pt x="0" y="0"/>
                </a:lnTo>
                <a:lnTo>
                  <a:pt x="0" y="2319670"/>
                </a:lnTo>
                <a:lnTo>
                  <a:pt x="3550268" y="2319670"/>
                </a:lnTo>
                <a:lnTo>
                  <a:pt x="3550268" y="0"/>
                </a:lnTo>
                <a:close/>
              </a:path>
            </a:pathLst>
          </a:custGeom>
          <a:blipFill>
            <a:blip r:embed="rId4">
              <a:alphaModFix amt="36000"/>
            </a:blip>
            <a:stretch>
              <a:fillRect l="0" t="-2881" r="0" b="-2881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5031182" y="4828258"/>
            <a:ext cx="11183622" cy="1121258"/>
          </a:xfrm>
          <a:custGeom>
            <a:avLst/>
            <a:gdLst/>
            <a:ahLst/>
            <a:cxnLst/>
            <a:rect r="r" b="b" t="t" l="l"/>
            <a:pathLst>
              <a:path h="1121258" w="11183622">
                <a:moveTo>
                  <a:pt x="0" y="0"/>
                </a:moveTo>
                <a:lnTo>
                  <a:pt x="11183622" y="0"/>
                </a:lnTo>
                <a:lnTo>
                  <a:pt x="11183622" y="1121258"/>
                </a:lnTo>
                <a:lnTo>
                  <a:pt x="0" y="112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29" b="-5631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13196" y="777897"/>
            <a:ext cx="10692753" cy="85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1"/>
              </a:lnSpc>
            </a:pPr>
            <a:r>
              <a:rPr lang="en-US" sz="7934" spc="-3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Materiais e Métodos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3196" y="1916816"/>
            <a:ext cx="9700815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-19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Texto, sugestao de fonte: Calibri Regular Tamanho 40 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4737732" y="60696"/>
            <a:ext cx="3550268" cy="2319670"/>
          </a:xfrm>
          <a:custGeom>
            <a:avLst/>
            <a:gdLst/>
            <a:ahLst/>
            <a:cxnLst/>
            <a:rect r="r" b="b" t="t" l="l"/>
            <a:pathLst>
              <a:path h="2319670" w="3550268">
                <a:moveTo>
                  <a:pt x="3550268" y="0"/>
                </a:moveTo>
                <a:lnTo>
                  <a:pt x="0" y="0"/>
                </a:lnTo>
                <a:lnTo>
                  <a:pt x="0" y="2319670"/>
                </a:lnTo>
                <a:lnTo>
                  <a:pt x="3550268" y="2319670"/>
                </a:lnTo>
                <a:lnTo>
                  <a:pt x="3550268" y="0"/>
                </a:lnTo>
                <a:close/>
              </a:path>
            </a:pathLst>
          </a:custGeom>
          <a:blipFill>
            <a:blip r:embed="rId4">
              <a:alphaModFix amt="36000"/>
            </a:blip>
            <a:stretch>
              <a:fillRect l="0" t="-2881" r="0" b="-2881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5031182" y="4828258"/>
            <a:ext cx="11183622" cy="1121258"/>
          </a:xfrm>
          <a:custGeom>
            <a:avLst/>
            <a:gdLst/>
            <a:ahLst/>
            <a:cxnLst/>
            <a:rect r="r" b="b" t="t" l="l"/>
            <a:pathLst>
              <a:path h="1121258" w="11183622">
                <a:moveTo>
                  <a:pt x="0" y="0"/>
                </a:moveTo>
                <a:lnTo>
                  <a:pt x="11183622" y="0"/>
                </a:lnTo>
                <a:lnTo>
                  <a:pt x="11183622" y="1121258"/>
                </a:lnTo>
                <a:lnTo>
                  <a:pt x="0" y="112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29" b="-5631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13196" y="777897"/>
            <a:ext cx="10692753" cy="85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1"/>
              </a:lnSpc>
            </a:pPr>
            <a:r>
              <a:rPr lang="en-US" sz="7934" spc="-3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 Discussão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3196" y="1916816"/>
            <a:ext cx="9700815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-19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Texto, sugestao de fonte: Calibri Regular Tamanho 40 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4737732" y="60696"/>
            <a:ext cx="3550268" cy="2319670"/>
          </a:xfrm>
          <a:custGeom>
            <a:avLst/>
            <a:gdLst/>
            <a:ahLst/>
            <a:cxnLst/>
            <a:rect r="r" b="b" t="t" l="l"/>
            <a:pathLst>
              <a:path h="2319670" w="3550268">
                <a:moveTo>
                  <a:pt x="3550268" y="0"/>
                </a:moveTo>
                <a:lnTo>
                  <a:pt x="0" y="0"/>
                </a:lnTo>
                <a:lnTo>
                  <a:pt x="0" y="2319670"/>
                </a:lnTo>
                <a:lnTo>
                  <a:pt x="3550268" y="2319670"/>
                </a:lnTo>
                <a:lnTo>
                  <a:pt x="3550268" y="0"/>
                </a:lnTo>
                <a:close/>
              </a:path>
            </a:pathLst>
          </a:custGeom>
          <a:blipFill>
            <a:blip r:embed="rId4">
              <a:alphaModFix amt="36000"/>
            </a:blip>
            <a:stretch>
              <a:fillRect l="0" t="-2881" r="0" b="-2881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5031182" y="4828258"/>
            <a:ext cx="11183622" cy="1121258"/>
          </a:xfrm>
          <a:custGeom>
            <a:avLst/>
            <a:gdLst/>
            <a:ahLst/>
            <a:cxnLst/>
            <a:rect r="r" b="b" t="t" l="l"/>
            <a:pathLst>
              <a:path h="1121258" w="11183622">
                <a:moveTo>
                  <a:pt x="0" y="0"/>
                </a:moveTo>
                <a:lnTo>
                  <a:pt x="11183622" y="0"/>
                </a:lnTo>
                <a:lnTo>
                  <a:pt x="11183622" y="1121258"/>
                </a:lnTo>
                <a:lnTo>
                  <a:pt x="0" y="112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29" b="-5631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13196" y="777897"/>
            <a:ext cx="10692753" cy="85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1"/>
              </a:lnSpc>
            </a:pPr>
            <a:r>
              <a:rPr lang="en-US" sz="7934" spc="-3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Conclusão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3196" y="1916816"/>
            <a:ext cx="9700815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-19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Texto, sugestao de fonte: Calibri Regular Tamanho 40 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4737732" y="60696"/>
            <a:ext cx="3550268" cy="2319670"/>
          </a:xfrm>
          <a:custGeom>
            <a:avLst/>
            <a:gdLst/>
            <a:ahLst/>
            <a:cxnLst/>
            <a:rect r="r" b="b" t="t" l="l"/>
            <a:pathLst>
              <a:path h="2319670" w="3550268">
                <a:moveTo>
                  <a:pt x="3550268" y="0"/>
                </a:moveTo>
                <a:lnTo>
                  <a:pt x="0" y="0"/>
                </a:lnTo>
                <a:lnTo>
                  <a:pt x="0" y="2319670"/>
                </a:lnTo>
                <a:lnTo>
                  <a:pt x="3550268" y="2319670"/>
                </a:lnTo>
                <a:lnTo>
                  <a:pt x="3550268" y="0"/>
                </a:lnTo>
                <a:close/>
              </a:path>
            </a:pathLst>
          </a:custGeom>
          <a:blipFill>
            <a:blip r:embed="rId4">
              <a:alphaModFix amt="36000"/>
            </a:blip>
            <a:stretch>
              <a:fillRect l="0" t="-2881" r="0" b="-2881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00336" y="4998118"/>
            <a:ext cx="11798992" cy="1513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91"/>
              </a:lnSpc>
            </a:pPr>
            <a:r>
              <a:rPr lang="en-US" sz="13906" spc="-667">
                <a:solidFill>
                  <a:srgbClr val="E07326"/>
                </a:solidFill>
                <a:latin typeface="Bebas Neue"/>
                <a:ea typeface="Bebas Neue"/>
                <a:cs typeface="Bebas Neue"/>
                <a:sym typeface="Bebas Neue"/>
              </a:rPr>
              <a:t>OBRIGADO (A)!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331346"/>
            <a:ext cx="18288000" cy="448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sz="2576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2576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FACULDADE DE ODONTOLOGIA                                               </a:t>
            </a:r>
            <a:r>
              <a:rPr lang="en-US" sz="2576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2576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 </a:t>
            </a:r>
            <a:r>
              <a:rPr lang="en-US" sz="2576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42° JORNADA ACADêMICA DE ODONTOLOGIA</a:t>
            </a:r>
            <a:r>
              <a:rPr lang="en-US" sz="2576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2576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                                 UNIVERSIDADE FEDERAL De MATO GROSSO DO SUL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849937" y="8271306"/>
            <a:ext cx="1204460" cy="1667072"/>
          </a:xfrm>
          <a:custGeom>
            <a:avLst/>
            <a:gdLst/>
            <a:ahLst/>
            <a:cxnLst/>
            <a:rect r="r" b="b" t="t" l="l"/>
            <a:pathLst>
              <a:path h="1667072" w="1204460">
                <a:moveTo>
                  <a:pt x="0" y="0"/>
                </a:moveTo>
                <a:lnTo>
                  <a:pt x="1204460" y="0"/>
                </a:lnTo>
                <a:lnTo>
                  <a:pt x="1204460" y="1667073"/>
                </a:lnTo>
                <a:lnTo>
                  <a:pt x="0" y="1667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8786429" y="214350"/>
            <a:ext cx="16127017" cy="10537051"/>
          </a:xfrm>
          <a:custGeom>
            <a:avLst/>
            <a:gdLst/>
            <a:ahLst/>
            <a:cxnLst/>
            <a:rect r="r" b="b" t="t" l="l"/>
            <a:pathLst>
              <a:path h="10537051" w="16127017">
                <a:moveTo>
                  <a:pt x="16127016" y="0"/>
                </a:moveTo>
                <a:lnTo>
                  <a:pt x="0" y="0"/>
                </a:lnTo>
                <a:lnTo>
                  <a:pt x="0" y="10537052"/>
                </a:lnTo>
                <a:lnTo>
                  <a:pt x="16127016" y="10537052"/>
                </a:lnTo>
                <a:lnTo>
                  <a:pt x="16127016" y="0"/>
                </a:lnTo>
                <a:close/>
              </a:path>
            </a:pathLst>
          </a:custGeom>
          <a:blipFill>
            <a:blip r:embed="rId3">
              <a:alphaModFix amt="36000"/>
            </a:blip>
            <a:stretch>
              <a:fillRect l="0" t="-2881" r="0" b="-2881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DAGo7K-Beko</dc:identifier>
  <dcterms:modified xsi:type="dcterms:W3CDTF">2011-08-01T06:04:30Z</dcterms:modified>
  <cp:revision>1</cp:revision>
  <dc:title>Layout para Apresentação Oral 42 JAO</dc:title>
</cp:coreProperties>
</file>