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8"/>
    <p:sldId id="257" r:id="rId19"/>
  </p:sldIdLst>
  <p:sldSz cx="12192000" cy="6858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Open Sans Light" charset="1" panose="020B0306030504020204"/>
      <p:regular r:id="rId10"/>
    </p:embeddedFont>
    <p:embeddedFont>
      <p:font typeface="Open Sans Light Bold" charset="1" panose="020B0806030504020204"/>
      <p:regular r:id="rId11"/>
    </p:embeddedFont>
    <p:embeddedFont>
      <p:font typeface="Open Sans Light Italics" charset="1" panose="020B0306030504020204"/>
      <p:regular r:id="rId12"/>
    </p:embeddedFont>
    <p:embeddedFont>
      <p:font typeface="Open Sans Light Bold Italics" charset="1" panose="020B0806030504020204"/>
      <p:regular r:id="rId13"/>
    </p:embeddedFont>
    <p:embeddedFont>
      <p:font typeface="Eczar SemiBold" charset="1" panose="02000603040300000004"/>
      <p:regular r:id="rId14"/>
    </p:embeddedFont>
    <p:embeddedFont>
      <p:font typeface="Eczar SemiBold Bold" charset="1" panose="02000603040300000004"/>
      <p:regular r:id="rId15"/>
    </p:embeddedFont>
    <p:embeddedFont>
      <p:font typeface="Eczar Regular" charset="1" panose="02000603040300000004"/>
      <p:regular r:id="rId16"/>
    </p:embeddedFont>
    <p:embeddedFont>
      <p:font typeface="Eczar Regular Bold" charset="1" panose="02000603040300000004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slides/slide1.xml" Type="http://schemas.openxmlformats.org/officeDocument/2006/relationships/slide"/><Relationship Id="rId19" Target="slides/slide2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8000"/>
          </a:blip>
          <a:srcRect l="3510" t="47699" r="3510" b="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152200" y="5803725"/>
            <a:ext cx="708001" cy="708001"/>
            <a:chOff x="0" y="0"/>
            <a:chExt cx="6350000" cy="6350000"/>
          </a:xfrm>
        </p:grpSpPr>
        <p:sp>
          <p:nvSpPr>
            <p:cNvPr name="Freeform 4" id="4"/>
            <p:cNvSpPr/>
            <p:nvPr/>
          </p:nvSpPr>
          <p:spPr>
            <a:xfrm>
              <a:off x="655320" y="655320"/>
              <a:ext cx="5039360" cy="5039360"/>
            </a:xfrm>
            <a:custGeom>
              <a:avLst/>
              <a:gdLst/>
              <a:ahLst/>
              <a:cxnLst/>
              <a:rect r="r" b="b" t="t" l="l"/>
              <a:pathLst>
                <a:path h="5039360" w="5039360">
                  <a:moveTo>
                    <a:pt x="2519680" y="0"/>
                  </a:moveTo>
                  <a:cubicBezTo>
                    <a:pt x="1127760" y="0"/>
                    <a:pt x="0" y="1127760"/>
                    <a:pt x="0" y="2519680"/>
                  </a:cubicBezTo>
                  <a:cubicBezTo>
                    <a:pt x="0" y="3911600"/>
                    <a:pt x="1127760" y="5039360"/>
                    <a:pt x="2519680" y="5039360"/>
                  </a:cubicBezTo>
                  <a:cubicBezTo>
                    <a:pt x="3911600" y="5039360"/>
                    <a:pt x="5039360" y="3911600"/>
                    <a:pt x="5039360" y="2519680"/>
                  </a:cubicBezTo>
                  <a:cubicBezTo>
                    <a:pt x="5039360" y="1127760"/>
                    <a:pt x="3911600" y="0"/>
                    <a:pt x="2519680" y="0"/>
                  </a:cubicBezTo>
                  <a:close/>
                </a:path>
              </a:pathLst>
            </a:custGeom>
            <a:blipFill>
              <a:blip r:embed="rId3"/>
              <a:stretch>
                <a:fillRect l="-15150" r="-10658" t="-24707" b="-110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3670" y="0"/>
                    <a:pt x="0" y="1424940"/>
                    <a:pt x="0" y="3175000"/>
                  </a:cubicBezTo>
                  <a:cubicBezTo>
                    <a:pt x="0" y="4925060"/>
                    <a:pt x="1423670" y="6350000"/>
                    <a:pt x="3175000" y="6350000"/>
                  </a:cubicBezTo>
                  <a:cubicBezTo>
                    <a:pt x="4925060" y="6350000"/>
                    <a:pt x="6350000" y="4926330"/>
                    <a:pt x="6350000" y="3175000"/>
                  </a:cubicBezTo>
                  <a:cubicBezTo>
                    <a:pt x="6350000" y="1424940"/>
                    <a:pt x="4926330" y="0"/>
                    <a:pt x="3175000" y="0"/>
                  </a:cubicBezTo>
                  <a:close/>
                  <a:moveTo>
                    <a:pt x="3175000" y="5833110"/>
                  </a:moveTo>
                  <a:cubicBezTo>
                    <a:pt x="1709420" y="5833110"/>
                    <a:pt x="516890" y="4640580"/>
                    <a:pt x="516890" y="3175000"/>
                  </a:cubicBezTo>
                  <a:cubicBezTo>
                    <a:pt x="516890" y="1709420"/>
                    <a:pt x="1709420" y="516890"/>
                    <a:pt x="3175000" y="516890"/>
                  </a:cubicBezTo>
                  <a:cubicBezTo>
                    <a:pt x="4640580" y="516890"/>
                    <a:pt x="5833110" y="1709420"/>
                    <a:pt x="5833110" y="3175000"/>
                  </a:cubicBezTo>
                  <a:cubicBezTo>
                    <a:pt x="5833110" y="4640580"/>
                    <a:pt x="4640580" y="5833110"/>
                    <a:pt x="3175000" y="5833110"/>
                  </a:cubicBezTo>
                  <a:close/>
                </a:path>
              </a:pathLst>
            </a:custGeom>
            <a:solidFill>
              <a:srgbClr val="058789"/>
            </a:solidFill>
          </p:spPr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28166" t="2912" r="30187" b="45059"/>
          <a:stretch>
            <a:fillRect/>
          </a:stretch>
        </p:blipFill>
        <p:spPr>
          <a:xfrm flipH="false" flipV="false" rot="-5400000">
            <a:off x="1135709" y="5353816"/>
            <a:ext cx="736950" cy="1636768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2159318" y="382068"/>
            <a:ext cx="7477766" cy="6646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17"/>
              </a:lnSpc>
            </a:pPr>
            <a:r>
              <a:rPr lang="en-US" sz="4738">
                <a:solidFill>
                  <a:srgbClr val="051D40"/>
                </a:solidFill>
                <a:latin typeface="Eczar SemiBold"/>
              </a:rPr>
              <a:t>CAPA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38000"/>
          </a:blip>
          <a:srcRect l="0" t="0" r="7020" b="4769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1285010" y="324918"/>
            <a:ext cx="721763" cy="721763"/>
            <a:chOff x="0" y="0"/>
            <a:chExt cx="6350000" cy="6350000"/>
          </a:xfrm>
        </p:grpSpPr>
        <p:sp>
          <p:nvSpPr>
            <p:cNvPr name="Freeform 4" id="4"/>
            <p:cNvSpPr/>
            <p:nvPr/>
          </p:nvSpPr>
          <p:spPr>
            <a:xfrm>
              <a:off x="655320" y="655320"/>
              <a:ext cx="5039360" cy="5039360"/>
            </a:xfrm>
            <a:custGeom>
              <a:avLst/>
              <a:gdLst/>
              <a:ahLst/>
              <a:cxnLst/>
              <a:rect r="r" b="b" t="t" l="l"/>
              <a:pathLst>
                <a:path h="5039360" w="5039360">
                  <a:moveTo>
                    <a:pt x="2519680" y="0"/>
                  </a:moveTo>
                  <a:cubicBezTo>
                    <a:pt x="1127760" y="0"/>
                    <a:pt x="0" y="1127760"/>
                    <a:pt x="0" y="2519680"/>
                  </a:cubicBezTo>
                  <a:cubicBezTo>
                    <a:pt x="0" y="3911600"/>
                    <a:pt x="1127760" y="5039360"/>
                    <a:pt x="2519680" y="5039360"/>
                  </a:cubicBezTo>
                  <a:cubicBezTo>
                    <a:pt x="3911600" y="5039360"/>
                    <a:pt x="5039360" y="3911600"/>
                    <a:pt x="5039360" y="2519680"/>
                  </a:cubicBezTo>
                  <a:cubicBezTo>
                    <a:pt x="5039360" y="1127760"/>
                    <a:pt x="3911600" y="0"/>
                    <a:pt x="2519680" y="0"/>
                  </a:cubicBezTo>
                  <a:close/>
                </a:path>
              </a:pathLst>
            </a:custGeom>
            <a:blipFill>
              <a:blip r:embed="rId3"/>
              <a:stretch>
                <a:fillRect l="-15150" r="-10658" t="-24707" b="-110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3670" y="0"/>
                    <a:pt x="0" y="1424940"/>
                    <a:pt x="0" y="3175000"/>
                  </a:cubicBezTo>
                  <a:cubicBezTo>
                    <a:pt x="0" y="4925060"/>
                    <a:pt x="1423670" y="6350000"/>
                    <a:pt x="3175000" y="6350000"/>
                  </a:cubicBezTo>
                  <a:cubicBezTo>
                    <a:pt x="4925060" y="6350000"/>
                    <a:pt x="6350000" y="4926330"/>
                    <a:pt x="6350000" y="3175000"/>
                  </a:cubicBezTo>
                  <a:cubicBezTo>
                    <a:pt x="6350000" y="1424940"/>
                    <a:pt x="4926330" y="0"/>
                    <a:pt x="3175000" y="0"/>
                  </a:cubicBezTo>
                  <a:close/>
                  <a:moveTo>
                    <a:pt x="3175000" y="5833110"/>
                  </a:moveTo>
                  <a:cubicBezTo>
                    <a:pt x="1709420" y="5833110"/>
                    <a:pt x="516890" y="4640580"/>
                    <a:pt x="516890" y="3175000"/>
                  </a:cubicBezTo>
                  <a:cubicBezTo>
                    <a:pt x="516890" y="1709420"/>
                    <a:pt x="1709420" y="516890"/>
                    <a:pt x="3175000" y="516890"/>
                  </a:cubicBezTo>
                  <a:cubicBezTo>
                    <a:pt x="4640580" y="516890"/>
                    <a:pt x="5833110" y="1709420"/>
                    <a:pt x="5833110" y="3175000"/>
                  </a:cubicBezTo>
                  <a:cubicBezTo>
                    <a:pt x="5833110" y="4640580"/>
                    <a:pt x="4640580" y="5833110"/>
                    <a:pt x="3175000" y="5833110"/>
                  </a:cubicBezTo>
                  <a:close/>
                </a:path>
              </a:pathLst>
            </a:custGeom>
            <a:solidFill>
              <a:srgbClr val="058789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064708" y="1902950"/>
            <a:ext cx="9965472" cy="4254775"/>
            <a:chOff x="0" y="0"/>
            <a:chExt cx="3936976" cy="1680899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3936976" cy="1680899"/>
            </a:xfrm>
            <a:custGeom>
              <a:avLst/>
              <a:gdLst/>
              <a:ahLst/>
              <a:cxnLst/>
              <a:rect r="r" b="b" t="t" l="l"/>
              <a:pathLst>
                <a:path h="1680899" w="3936976">
                  <a:moveTo>
                    <a:pt x="0" y="0"/>
                  </a:moveTo>
                  <a:lnTo>
                    <a:pt x="3936976" y="0"/>
                  </a:lnTo>
                  <a:lnTo>
                    <a:pt x="3936976" y="1680899"/>
                  </a:lnTo>
                  <a:lnTo>
                    <a:pt x="0" y="1680899"/>
                  </a:lnTo>
                  <a:close/>
                </a:path>
              </a:pathLst>
            </a:custGeom>
            <a:solidFill>
              <a:srgbClr val="E5F1E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10234" t="2912" r="30187" b="45059"/>
          <a:stretch>
            <a:fillRect/>
          </a:stretch>
        </p:blipFill>
        <p:spPr>
          <a:xfrm flipH="false" flipV="false" rot="-5400000">
            <a:off x="342900" y="5960545"/>
            <a:ext cx="685800" cy="106470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1064708" y="453174"/>
            <a:ext cx="9965472" cy="1029893"/>
            <a:chOff x="0" y="0"/>
            <a:chExt cx="3936976" cy="406871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3936976" cy="406871"/>
            </a:xfrm>
            <a:custGeom>
              <a:avLst/>
              <a:gdLst/>
              <a:ahLst/>
              <a:cxnLst/>
              <a:rect r="r" b="b" t="t" l="l"/>
              <a:pathLst>
                <a:path h="406871" w="3936976">
                  <a:moveTo>
                    <a:pt x="0" y="0"/>
                  </a:moveTo>
                  <a:lnTo>
                    <a:pt x="3936976" y="0"/>
                  </a:lnTo>
                  <a:lnTo>
                    <a:pt x="3936976" y="406871"/>
                  </a:lnTo>
                  <a:lnTo>
                    <a:pt x="0" y="406871"/>
                  </a:lnTo>
                  <a:close/>
                </a:path>
              </a:pathLst>
            </a:custGeom>
            <a:solidFill>
              <a:srgbClr val="C8DFEB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1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2308561" y="664389"/>
            <a:ext cx="7477766" cy="6646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17"/>
              </a:lnSpc>
            </a:pPr>
            <a:r>
              <a:rPr lang="en-US" sz="4738">
                <a:solidFill>
                  <a:srgbClr val="051D40"/>
                </a:solidFill>
                <a:latin typeface="Eczar SemiBold"/>
              </a:rPr>
              <a:t>TÍTULO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18154" y="2234209"/>
            <a:ext cx="1326139" cy="417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3000">
                <a:solidFill>
                  <a:srgbClr val="051D40"/>
                </a:solidFill>
                <a:latin typeface="Eczar Regular"/>
              </a:rPr>
              <a:t>Texto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DAFH1xq8JBs</dc:identifier>
  <dcterms:modified xsi:type="dcterms:W3CDTF">2011-08-01T06:04:30Z</dcterms:modified>
  <cp:revision>1</cp:revision>
  <dc:title>Slides </dc:title>
</cp:coreProperties>
</file>