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0287000" cx="18288000"/>
  <p:notesSz cx="6858000" cy="9144000"/>
  <p:embeddedFontLst>
    <p:embeddedFont>
      <p:font typeface="Pathway Gothic One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g6pfqFpTyzBg2Nu7TiPnRgOGLu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athwayGothicOne-regular.fntdata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83661" y="9757965"/>
            <a:ext cx="1479214" cy="47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72" u="none" cap="none" strike="noStrike">
                <a:solidFill>
                  <a:srgbClr val="FFFFFF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@CONGAGIO_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7981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2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2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93" name="Google Shape;93;p2"/>
          <p:cNvSpPr txBox="1"/>
          <p:nvPr/>
        </p:nvSpPr>
        <p:spPr>
          <a:xfrm>
            <a:off x="4511040" y="3722370"/>
            <a:ext cx="9265920" cy="84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TÍTULO DO TRABALHO</a:t>
            </a:r>
            <a:endParaRPr/>
          </a:p>
        </p:txBody>
      </p:sp>
      <p:sp>
        <p:nvSpPr>
          <p:cNvPr id="94" name="Google Shape;94;p2"/>
          <p:cNvSpPr txBox="1"/>
          <p:nvPr/>
        </p:nvSpPr>
        <p:spPr>
          <a:xfrm>
            <a:off x="5501640" y="4987706"/>
            <a:ext cx="7284720" cy="790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Nome completo; 2. Nome completo; 3. Nome completo; 4. Nome completo.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3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3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102" name="Google Shape;102;p3"/>
          <p:cNvSpPr txBox="1"/>
          <p:nvPr/>
        </p:nvSpPr>
        <p:spPr>
          <a:xfrm>
            <a:off x="4511040" y="911700"/>
            <a:ext cx="9265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INTRODUÇÃO</a:t>
            </a:r>
            <a:endParaRPr/>
          </a:p>
        </p:txBody>
      </p:sp>
      <p:sp>
        <p:nvSpPr>
          <p:cNvPr id="103" name="Google Shape;103;p3"/>
          <p:cNvSpPr txBox="1"/>
          <p:nvPr/>
        </p:nvSpPr>
        <p:spPr>
          <a:xfrm>
            <a:off x="1345044" y="3409950"/>
            <a:ext cx="15597911" cy="340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4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4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598" l="-64275" r="-63935" t="-5598"/>
            </a:stretch>
          </a:blipFill>
          <a:ln>
            <a:noFill/>
          </a:ln>
        </p:spPr>
      </p:sp>
      <p:sp>
        <p:nvSpPr>
          <p:cNvPr id="111" name="Google Shape;111;p4"/>
          <p:cNvSpPr txBox="1"/>
          <p:nvPr/>
        </p:nvSpPr>
        <p:spPr>
          <a:xfrm>
            <a:off x="4511040" y="933450"/>
            <a:ext cx="9265800" cy="8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OBJETIVO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1345044" y="3409950"/>
            <a:ext cx="15597900" cy="3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5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5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120" name="Google Shape;120;p5"/>
          <p:cNvSpPr txBox="1"/>
          <p:nvPr/>
        </p:nvSpPr>
        <p:spPr>
          <a:xfrm>
            <a:off x="4511040" y="933450"/>
            <a:ext cx="9265920" cy="84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METODOLOGIA</a:t>
            </a:r>
            <a:endParaRPr/>
          </a:p>
        </p:txBody>
      </p:sp>
      <p:sp>
        <p:nvSpPr>
          <p:cNvPr id="121" name="Google Shape;121;p5"/>
          <p:cNvSpPr txBox="1"/>
          <p:nvPr/>
        </p:nvSpPr>
        <p:spPr>
          <a:xfrm>
            <a:off x="1345044" y="3409950"/>
            <a:ext cx="15597911" cy="340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6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6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129" name="Google Shape;129;p6"/>
          <p:cNvSpPr txBox="1"/>
          <p:nvPr/>
        </p:nvSpPr>
        <p:spPr>
          <a:xfrm>
            <a:off x="4511040" y="933450"/>
            <a:ext cx="9265920" cy="84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RESULTADOS E DISCUSSÃO</a:t>
            </a:r>
            <a:endParaRPr/>
          </a:p>
        </p:txBody>
      </p:sp>
      <p:sp>
        <p:nvSpPr>
          <p:cNvPr id="130" name="Google Shape;130;p6"/>
          <p:cNvSpPr txBox="1"/>
          <p:nvPr/>
        </p:nvSpPr>
        <p:spPr>
          <a:xfrm>
            <a:off x="1345044" y="3409950"/>
            <a:ext cx="15597911" cy="340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Times New Roman, 25 - 28, máximo de duas página.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7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7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138" name="Google Shape;138;p7"/>
          <p:cNvSpPr txBox="1"/>
          <p:nvPr/>
        </p:nvSpPr>
        <p:spPr>
          <a:xfrm>
            <a:off x="6906299" y="933450"/>
            <a:ext cx="4475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CONCLUSÃO</a:t>
            </a:r>
            <a:endParaRPr/>
          </a:p>
        </p:txBody>
      </p:sp>
      <p:sp>
        <p:nvSpPr>
          <p:cNvPr id="139" name="Google Shape;139;p7"/>
          <p:cNvSpPr txBox="1"/>
          <p:nvPr/>
        </p:nvSpPr>
        <p:spPr>
          <a:xfrm>
            <a:off x="1345044" y="3409950"/>
            <a:ext cx="15597911" cy="340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8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8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147" name="Google Shape;147;p8"/>
          <p:cNvSpPr txBox="1"/>
          <p:nvPr/>
        </p:nvSpPr>
        <p:spPr>
          <a:xfrm>
            <a:off x="4511040" y="911700"/>
            <a:ext cx="9265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REFERÊNCIAS</a:t>
            </a:r>
            <a:endParaRPr/>
          </a:p>
        </p:txBody>
      </p:sp>
      <p:sp>
        <p:nvSpPr>
          <p:cNvPr id="148" name="Google Shape;148;p8"/>
          <p:cNvSpPr txBox="1"/>
          <p:nvPr/>
        </p:nvSpPr>
        <p:spPr>
          <a:xfrm>
            <a:off x="1345044" y="3409950"/>
            <a:ext cx="15597911" cy="3409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Times New Roman, 25 - 28, máximo de uma página.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/>
          <p:nvPr/>
        </p:nvSpPr>
        <p:spPr>
          <a:xfrm>
            <a:off x="0" y="0"/>
            <a:ext cx="5912284" cy="7048923"/>
          </a:xfrm>
          <a:custGeom>
            <a:rect b="b" l="l" r="r" t="t"/>
            <a:pathLst>
              <a:path extrusionOk="0" h="7048923" w="5912284">
                <a:moveTo>
                  <a:pt x="0" y="0"/>
                </a:moveTo>
                <a:lnTo>
                  <a:pt x="5912284" y="0"/>
                </a:lnTo>
                <a:lnTo>
                  <a:pt x="5912284" y="7048923"/>
                </a:lnTo>
                <a:lnTo>
                  <a:pt x="0" y="7048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9"/>
          <p:cNvSpPr/>
          <p:nvPr/>
        </p:nvSpPr>
        <p:spPr>
          <a:xfrm rot="10800000">
            <a:off x="12381783" y="3245310"/>
            <a:ext cx="5906217" cy="7041690"/>
          </a:xfrm>
          <a:custGeom>
            <a:rect b="b" l="l" r="r" t="t"/>
            <a:pathLst>
              <a:path extrusionOk="0" h="7041690" w="5906217">
                <a:moveTo>
                  <a:pt x="0" y="0"/>
                </a:moveTo>
                <a:lnTo>
                  <a:pt x="5906217" y="0"/>
                </a:lnTo>
                <a:lnTo>
                  <a:pt x="5906217" y="7041690"/>
                </a:lnTo>
                <a:lnTo>
                  <a:pt x="0" y="7041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9"/>
          <p:cNvSpPr/>
          <p:nvPr/>
        </p:nvSpPr>
        <p:spPr>
          <a:xfrm rot="-5400000">
            <a:off x="802833" y="8777745"/>
            <a:ext cx="865116" cy="1826227"/>
          </a:xfrm>
          <a:custGeom>
            <a:rect b="b" l="l" r="r" t="t"/>
            <a:pathLst>
              <a:path extrusionOk="0" h="1826227" w="865116">
                <a:moveTo>
                  <a:pt x="0" y="0"/>
                </a:moveTo>
                <a:lnTo>
                  <a:pt x="865116" y="0"/>
                </a:lnTo>
                <a:lnTo>
                  <a:pt x="865116" y="1826227"/>
                </a:lnTo>
                <a:lnTo>
                  <a:pt x="0" y="1826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6603" l="-64275" r="-63935" t="-5596"/>
            </a:stretch>
          </a:blipFill>
          <a:ln>
            <a:noFill/>
          </a:ln>
        </p:spPr>
      </p:sp>
      <p:sp>
        <p:nvSpPr>
          <p:cNvPr id="156" name="Google Shape;156;p9"/>
          <p:cNvSpPr txBox="1"/>
          <p:nvPr/>
        </p:nvSpPr>
        <p:spPr>
          <a:xfrm>
            <a:off x="4511040" y="4295775"/>
            <a:ext cx="9265920" cy="84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5E17EB"/>
                </a:solidFill>
                <a:latin typeface="Times"/>
                <a:ea typeface="Times"/>
                <a:cs typeface="Times"/>
                <a:sym typeface="Times"/>
              </a:rPr>
              <a:t>OBRIGADO PELA ATENÇÃO!</a:t>
            </a:r>
            <a:endParaRPr/>
          </a:p>
        </p:txBody>
      </p:sp>
      <p:cxnSp>
        <p:nvCxnSpPr>
          <p:cNvPr id="157" name="Google Shape;157;p9"/>
          <p:cNvCxnSpPr/>
          <p:nvPr/>
        </p:nvCxnSpPr>
        <p:spPr>
          <a:xfrm>
            <a:off x="4511040" y="5162550"/>
            <a:ext cx="9265920" cy="0"/>
          </a:xfrm>
          <a:prstGeom prst="straightConnector1">
            <a:avLst/>
          </a:prstGeom>
          <a:noFill/>
          <a:ln cap="flat" cmpd="sng" w="38100">
            <a:solidFill>
              <a:srgbClr val="E61F9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