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F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174" y="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991F3-18AC-43F1-9B51-42BC92478616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4DFB2-A3FE-4410-90D2-6501AF646A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76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8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1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3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52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03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39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94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6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40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08C3C-D8F3-4DE8-BC1C-0C963025BD28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1EB91-7EA4-43F7-8AA6-B6E69F79F7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28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835CA536-A7CE-4CDC-A8E9-DF4F29FD0556}"/>
              </a:ext>
            </a:extLst>
          </p:cNvPr>
          <p:cNvSpPr/>
          <p:nvPr/>
        </p:nvSpPr>
        <p:spPr>
          <a:xfrm>
            <a:off x="0" y="5318372"/>
            <a:ext cx="9144000" cy="1535091"/>
          </a:xfrm>
          <a:prstGeom prst="rect">
            <a:avLst/>
          </a:prstGeom>
          <a:solidFill>
            <a:srgbClr val="ACF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Coloque aqui as logos da sua instituição/ laboratório/ agências de fomento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862865F-157D-41CB-80E3-201B0E2D8C66}"/>
              </a:ext>
            </a:extLst>
          </p:cNvPr>
          <p:cNvSpPr txBox="1"/>
          <p:nvPr/>
        </p:nvSpPr>
        <p:spPr>
          <a:xfrm>
            <a:off x="1002913" y="2862984"/>
            <a:ext cx="7138173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Preencher com Título, Autores, Filiação e E-mail</a:t>
            </a:r>
          </a:p>
          <a:p>
            <a:pPr algn="ctr"/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7ACB6EF-6867-49F3-A37E-4918015D360E}"/>
              </a:ext>
            </a:extLst>
          </p:cNvPr>
          <p:cNvSpPr/>
          <p:nvPr/>
        </p:nvSpPr>
        <p:spPr>
          <a:xfrm>
            <a:off x="244407" y="5410294"/>
            <a:ext cx="1007344" cy="1304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uma foto do apresentador</a:t>
            </a:r>
          </a:p>
          <a:p>
            <a:pPr algn="ctr"/>
            <a:r>
              <a:rPr lang="pt-BR" sz="11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(sugestão)</a:t>
            </a:r>
          </a:p>
        </p:txBody>
      </p:sp>
    </p:spTree>
    <p:extLst>
      <p:ext uri="{BB962C8B-B14F-4D97-AF65-F5344CB8AC3E}">
        <p14:creationId xmlns:p14="http://schemas.microsoft.com/office/powerpoint/2010/main" val="159900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069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31</Words>
  <Application>Microsoft Office PowerPoint</Application>
  <PresentationFormat>Apresentação na tela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Flávia Ferreira</dc:creator>
  <cp:lastModifiedBy>Ana Flávia Ferreira</cp:lastModifiedBy>
  <cp:revision>7</cp:revision>
  <dcterms:created xsi:type="dcterms:W3CDTF">2021-10-08T14:00:26Z</dcterms:created>
  <dcterms:modified xsi:type="dcterms:W3CDTF">2021-10-09T13:52:08Z</dcterms:modified>
</cp:coreProperties>
</file>