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9" r:id="rId2"/>
    <p:sldId id="262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F0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02" autoAdjust="0"/>
    <p:restoredTop sz="94660"/>
  </p:normalViewPr>
  <p:slideViewPr>
    <p:cSldViewPr snapToGrid="0" showGuides="1">
      <p:cViewPr>
        <p:scale>
          <a:sx n="60" d="100"/>
          <a:sy n="60" d="100"/>
        </p:scale>
        <p:origin x="2174" y="5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D991F3-18AC-43F1-9B51-42BC92478616}" type="datetimeFigureOut">
              <a:rPr lang="pt-BR" smtClean="0"/>
              <a:t>09/10/2021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04DFB2-A3FE-4410-90D2-6501AF646A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1762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08C3C-D8F3-4DE8-BC1C-0C963025BD28}" type="datetimeFigureOut">
              <a:rPr lang="pt-BR" smtClean="0"/>
              <a:t>09/10/2021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1EB91-7EA4-43F7-8AA6-B6E69F79F7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7893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08C3C-D8F3-4DE8-BC1C-0C963025BD28}" type="datetimeFigureOut">
              <a:rPr lang="pt-BR" smtClean="0"/>
              <a:t>09/10/2021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1EB91-7EA4-43F7-8AA6-B6E69F79F7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1133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08C3C-D8F3-4DE8-BC1C-0C963025BD28}" type="datetimeFigureOut">
              <a:rPr lang="pt-BR" smtClean="0"/>
              <a:t>09/10/2021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1EB91-7EA4-43F7-8AA6-B6E69F79F7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2304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08C3C-D8F3-4DE8-BC1C-0C963025BD28}" type="datetimeFigureOut">
              <a:rPr lang="pt-BR" smtClean="0"/>
              <a:t>09/10/2021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1EB91-7EA4-43F7-8AA6-B6E69F79F7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092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08C3C-D8F3-4DE8-BC1C-0C963025BD28}" type="datetimeFigureOut">
              <a:rPr lang="pt-BR" smtClean="0"/>
              <a:t>09/10/2021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1EB91-7EA4-43F7-8AA6-B6E69F79F7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9528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08C3C-D8F3-4DE8-BC1C-0C963025BD28}" type="datetimeFigureOut">
              <a:rPr lang="pt-BR" smtClean="0"/>
              <a:t>09/10/2021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1EB91-7EA4-43F7-8AA6-B6E69F79F7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6451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08C3C-D8F3-4DE8-BC1C-0C963025BD28}" type="datetimeFigureOut">
              <a:rPr lang="pt-BR" smtClean="0"/>
              <a:t>09/10/2021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1EB91-7EA4-43F7-8AA6-B6E69F79F7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5036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08C3C-D8F3-4DE8-BC1C-0C963025BD28}" type="datetimeFigureOut">
              <a:rPr lang="pt-BR" smtClean="0"/>
              <a:t>09/10/2021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1EB91-7EA4-43F7-8AA6-B6E69F79F7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1397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08C3C-D8F3-4DE8-BC1C-0C963025BD28}" type="datetimeFigureOut">
              <a:rPr lang="pt-BR" smtClean="0"/>
              <a:t>09/10/2021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1EB91-7EA4-43F7-8AA6-B6E69F79F7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4949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08C3C-D8F3-4DE8-BC1C-0C963025BD28}" type="datetimeFigureOut">
              <a:rPr lang="pt-BR" smtClean="0"/>
              <a:t>09/10/2021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1EB91-7EA4-43F7-8AA6-B6E69F79F7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1648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08C3C-D8F3-4DE8-BC1C-0C963025BD28}" type="datetimeFigureOut">
              <a:rPr lang="pt-BR" smtClean="0"/>
              <a:t>09/10/2021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1EB91-7EA4-43F7-8AA6-B6E69F79F7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9403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08C3C-D8F3-4DE8-BC1C-0C963025BD28}" type="datetimeFigureOut">
              <a:rPr lang="pt-BR" smtClean="0"/>
              <a:t>09/10/2021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1EB91-7EA4-43F7-8AA6-B6E69F79F7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6286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>
            <a:extLst>
              <a:ext uri="{FF2B5EF4-FFF2-40B4-BE49-F238E27FC236}">
                <a16:creationId xmlns:a16="http://schemas.microsoft.com/office/drawing/2014/main" id="{835CA536-A7CE-4CDC-A8E9-DF4F29FD0556}"/>
              </a:ext>
            </a:extLst>
          </p:cNvPr>
          <p:cNvSpPr/>
          <p:nvPr/>
        </p:nvSpPr>
        <p:spPr>
          <a:xfrm>
            <a:off x="0" y="5318372"/>
            <a:ext cx="9144000" cy="1535091"/>
          </a:xfrm>
          <a:prstGeom prst="rect">
            <a:avLst/>
          </a:prstGeom>
          <a:solidFill>
            <a:srgbClr val="ACF0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i="1" dirty="0">
                <a:latin typeface="Arial" panose="020B0604020202020204" pitchFamily="34" charset="0"/>
                <a:cs typeface="Arial" panose="020B0604020202020204" pitchFamily="34" charset="0"/>
              </a:rPr>
              <a:t>Coloque aqui as logos da sua instituição/ laboratório/ agências de fomento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1862865F-157D-41CB-80E3-201B0E2D8C66}"/>
              </a:ext>
            </a:extLst>
          </p:cNvPr>
          <p:cNvSpPr txBox="1"/>
          <p:nvPr/>
        </p:nvSpPr>
        <p:spPr>
          <a:xfrm>
            <a:off x="1002913" y="2862984"/>
            <a:ext cx="7138173" cy="181588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pt-BR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1600" i="1" dirty="0">
                <a:latin typeface="Arial" panose="020B0604020202020204" pitchFamily="34" charset="0"/>
                <a:cs typeface="Arial" panose="020B0604020202020204" pitchFamily="34" charset="0"/>
              </a:rPr>
              <a:t>Preencher com Título, Autores, Filiação e E-mail</a:t>
            </a:r>
          </a:p>
          <a:p>
            <a:pPr algn="ctr"/>
            <a:endParaRPr lang="pt-BR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F7ACB6EF-6867-49F3-A37E-4918015D360E}"/>
              </a:ext>
            </a:extLst>
          </p:cNvPr>
          <p:cNvSpPr/>
          <p:nvPr/>
        </p:nvSpPr>
        <p:spPr>
          <a:xfrm>
            <a:off x="244407" y="5410294"/>
            <a:ext cx="1007344" cy="13041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Coloque aqui uma foto do apresentador</a:t>
            </a:r>
          </a:p>
          <a:p>
            <a:pPr algn="ctr"/>
            <a:r>
              <a:rPr lang="pt-BR" sz="11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(sugestão)</a:t>
            </a:r>
          </a:p>
        </p:txBody>
      </p:sp>
    </p:spTree>
    <p:extLst>
      <p:ext uri="{BB962C8B-B14F-4D97-AF65-F5344CB8AC3E}">
        <p14:creationId xmlns:p14="http://schemas.microsoft.com/office/powerpoint/2010/main" val="1599006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70693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187</TotalTime>
  <Words>31</Words>
  <Application>Microsoft Office PowerPoint</Application>
  <PresentationFormat>Apresentação na tela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Ana Flávia Ferreira</dc:creator>
  <cp:lastModifiedBy>Ana Flávia Ferreira</cp:lastModifiedBy>
  <cp:revision>7</cp:revision>
  <dcterms:created xsi:type="dcterms:W3CDTF">2021-10-08T14:00:26Z</dcterms:created>
  <dcterms:modified xsi:type="dcterms:W3CDTF">2021-10-09T13:52:08Z</dcterms:modified>
</cp:coreProperties>
</file>