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404050" cy="43205400"/>
  <p:notesSz cx="6888163" cy="100203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D957"/>
    <a:srgbClr val="CFF6D8"/>
    <a:srgbClr val="00C2CB"/>
    <a:srgbClr val="D9E9F7"/>
    <a:srgbClr val="CC0000"/>
    <a:srgbClr val="FFB84F"/>
    <a:srgbClr val="99CCFF"/>
    <a:srgbClr val="FF9900"/>
    <a:srgbClr val="33339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>
        <p:scale>
          <a:sx n="10" d="100"/>
          <a:sy n="10" d="100"/>
        </p:scale>
        <p:origin x="-1674" y="-120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xmlns="" id="{46AB1E54-E463-420C-8EC1-1A3596A403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xmlns="" id="{DE62887B-BAE9-4767-8A60-8F71A0316E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r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xmlns="" id="{EA52A705-C7CD-46D4-A936-A836E70E71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xmlns="" id="{6ABFAB6B-B5E7-4C10-88C5-8227D89E579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99158C5-66F8-46CC-832D-3E00EDBAC2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4994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22CAC0D0-6FD1-4A09-A701-D1F1BE0DED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1E0C13E-490D-4E55-833D-DC77AC78BA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BFD5939-AE7D-4913-9B2A-D8A11DFD8BC2}" type="datetimeFigureOut">
              <a:rPr lang="pt-BR"/>
              <a:pPr>
                <a:defRPr/>
              </a:pPr>
              <a:t>16/06/2023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938E55D2-953C-4359-B237-AD8E7EA72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752475"/>
            <a:ext cx="28146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320" tIns="48660" rIns="97320" bIns="4866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82B7C1DD-CAF1-474B-A604-CEAFC3FBF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7320" tIns="48660" rIns="97320" bIns="4866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CA8F556-F9E1-4131-A26B-F4B6732E8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2EB1276-4E6E-4B24-A236-BEDE752AA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</p:spPr>
        <p:txBody>
          <a:bodyPr vert="horz" wrap="square" lIns="97320" tIns="48660" rIns="97320" bIns="48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FB2EDB7-1243-4778-8DCC-6BE486AB1C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1303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497"/>
            <a:ext cx="27543443" cy="926133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1"/>
            <a:ext cx="22682835" cy="1104192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4DA133F-D968-4B59-9314-C8F742456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58034D7-60A6-4A65-8B37-FAC52A1F9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6492CE6-4D99-4085-A868-868D1A60C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DEA3-314D-4E49-8F48-ACC7BDE993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365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FDC454C-19CD-42B5-800C-67E1273A1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F943E8C-DCB8-4268-8BEB-D4B1C9D50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46B40A5-E432-4E3B-9E52-9B8A0AC0F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883C-C322-4991-86A7-CA78FAFDDB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572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9388" y="3839389"/>
            <a:ext cx="6885861" cy="3456432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428804" y="3839389"/>
            <a:ext cx="20516564" cy="3456432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34214B7-0AF4-419B-9926-EC51F6A97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CF5A85D-6D7D-485A-8618-C259D7124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EDEB22F-778E-41D0-9904-28A8423AE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D6E1-3C6E-4AD9-AA35-B205BCF883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440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B39D6AC-942C-453C-8307-852C6E573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49DC9C9-2012-47B5-B5CF-E90EEBD8E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9D5D040-0AF9-4C00-A7A0-FA5F1A0071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E41EA-7BE7-4F79-8629-F88FD260B0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071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320" y="27762742"/>
            <a:ext cx="27543443" cy="85821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320" y="18311563"/>
            <a:ext cx="27543443" cy="945118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9236C28-E18D-42B6-AA66-0BF2516F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7A1DB0B-666C-402B-9282-23D12BA79F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AC28BE3-89A4-4F64-B886-B6DC484D30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80A47-F160-4513-89EC-131392B7C5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07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28805" y="12478833"/>
            <a:ext cx="13701212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4034" y="12478833"/>
            <a:ext cx="13701213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21C932D-43DF-4869-9EB9-2361749C6E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F1EF5E6-9428-4285-8C0D-E3AA55DD7D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4B9939-5A7A-430E-AE6E-3BA78240B6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712FB-F1A6-49FB-BE33-E97350CC6E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837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29853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2" y="9670483"/>
            <a:ext cx="143177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2" y="13701350"/>
            <a:ext cx="143177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1558" y="9670483"/>
            <a:ext cx="143222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1558" y="13701350"/>
            <a:ext cx="143222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CB069F23-6292-4C26-AB0C-12D1CF451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EEB6D9A-B1D0-4F94-9F04-2BEE777C3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5DD639BC-54C6-4FD1-8FE3-EBC7371494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2A8BF-05EB-46B5-A442-C56F0E8A4D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902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AE4B60E-EF23-4D83-A620-4C6B9B7913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2C22D325-9B60-4F60-982D-23266FC10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65893DE-E183-47CC-AD86-6A1EE0F6F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9502-ED3A-41FA-A034-F8D8BF4D6B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429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E16D871E-2B56-4DF5-AB55-FEDB26681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22696F0-EBDB-49AA-BC27-C42FFD33E7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E9569DE7-4F25-413A-90C6-4D86330D8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BD779-5143-4880-A5AA-284D51A4FD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74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035"/>
            <a:ext cx="10660332" cy="7320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4" y="1720034"/>
            <a:ext cx="18114764" cy="368751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0404"/>
            <a:ext cx="10660332" cy="295547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00CADA-0851-45B1-B982-5F8C3B67D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E6EDFEF-660E-4467-A4F0-9F292E067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DC5415A-302B-45AF-BCB9-E26BD5583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C12AF-ABDB-4096-B1A6-C55D1EE544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084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794" y="30243780"/>
            <a:ext cx="19442430" cy="35709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794" y="3860665"/>
            <a:ext cx="19442430" cy="259232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794" y="33814772"/>
            <a:ext cx="19442430" cy="5070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B8BB79C-9665-4781-B2D0-A4093F2D9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8905556-7EB7-4258-A4A9-78A8EE7246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48D0FFD-4564-4B68-B232-2099DD7601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60963-3A46-4866-AD1D-A3587CB91F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50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2A415A8-4F7F-4629-B247-C0391CBE7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85CDCC-C215-4497-A3BB-8AA7F73A1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8C45E25F-8A90-4B9B-B339-1E3EF24F6A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28875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D16551C1-F886-48BE-86D5-0DD4A5E021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EEDB0382-881D-4966-AD2C-4D7A8EF9DF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950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7D72651-35B7-49A2-AF6D-28D5ACE0D0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3">
            <a:extLst>
              <a:ext uri="{FF2B5EF4-FFF2-40B4-BE49-F238E27FC236}">
                <a16:creationId xmlns:a16="http://schemas.microsoft.com/office/drawing/2014/main" xmlns="" id="{0BCE8C73-6CAE-4D71-3531-F0C929C8A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20153478"/>
            <a:ext cx="91106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endParaRPr lang="pt-BR" altLang="pt-BR" sz="4000">
              <a:latin typeface="+mj-lt"/>
            </a:endParaRPr>
          </a:p>
          <a:p>
            <a:pPr algn="just" eaLnBrk="1" hangingPunct="1"/>
            <a:endParaRPr lang="pt-BR" altLang="pt-BR" sz="4000">
              <a:latin typeface="+mj-lt"/>
            </a:endParaRPr>
          </a:p>
        </p:txBody>
      </p:sp>
      <p:sp>
        <p:nvSpPr>
          <p:cNvPr id="3" name="Text Box 3414">
            <a:extLst>
              <a:ext uri="{FF2B5EF4-FFF2-40B4-BE49-F238E27FC236}">
                <a16:creationId xmlns:a16="http://schemas.microsoft.com/office/drawing/2014/main" xmlns="" id="{96487383-F85B-DA5D-B2BA-7DE7B58B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96" y="4095949"/>
            <a:ext cx="31970662" cy="91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63" tIns="43432" rIns="86863" bIns="43432">
            <a:spAutoFit/>
          </a:bodyPr>
          <a:lstStyle>
            <a:lvl1pPr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5400" b="1" dirty="0">
                <a:latin typeface="+mj-lt"/>
              </a:rPr>
              <a:t>TÍTULO (LETRA TIMES NEW ROMAN, TAMANHO 54) 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/>
          <p:nvPr/>
        </p:nvSpPr>
        <p:spPr>
          <a:xfrm>
            <a:off x="1008063" y="8012432"/>
            <a:ext cx="14525625" cy="1406525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Introdução</a:t>
            </a: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 useBgFill="1">
        <p:nvSpPr>
          <p:cNvPr id="6" name="CaixaDeTexto 5">
            <a:extLst>
              <a:ext uri="{FF2B5EF4-FFF2-40B4-BE49-F238E27FC236}">
                <a16:creationId xmlns:a16="http://schemas.microsoft.com/office/drawing/2014/main" xmlns="" id="{D0975776-7B5B-8470-FC02-EE7F0F2C994A}"/>
              </a:ext>
            </a:extLst>
          </p:cNvPr>
          <p:cNvSpPr txBox="1"/>
          <p:nvPr/>
        </p:nvSpPr>
        <p:spPr>
          <a:xfrm>
            <a:off x="1103420" y="9814568"/>
            <a:ext cx="14525625" cy="1520416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Retângulo de cantos arredondados 47">
            <a:extLst>
              <a:ext uri="{FF2B5EF4-FFF2-40B4-BE49-F238E27FC236}">
                <a16:creationId xmlns:a16="http://schemas.microsoft.com/office/drawing/2014/main" xmlns="" id="{05A1B8B9-E0C0-11B8-EAB8-BF858CBC9F8A}"/>
              </a:ext>
            </a:extLst>
          </p:cNvPr>
          <p:cNvSpPr/>
          <p:nvPr/>
        </p:nvSpPr>
        <p:spPr>
          <a:xfrm>
            <a:off x="1103420" y="18767874"/>
            <a:ext cx="14342983" cy="1567089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9E06067-EC21-11CF-73B0-62432C2249C1}"/>
              </a:ext>
            </a:extLst>
          </p:cNvPr>
          <p:cNvSpPr txBox="1"/>
          <p:nvPr/>
        </p:nvSpPr>
        <p:spPr>
          <a:xfrm>
            <a:off x="1189145" y="20741424"/>
            <a:ext cx="14439900" cy="2400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</a:t>
            </a:r>
          </a:p>
        </p:txBody>
      </p:sp>
      <p:sp>
        <p:nvSpPr>
          <p:cNvPr id="9" name="Retângulo de cantos arredondados 47">
            <a:extLst>
              <a:ext uri="{FF2B5EF4-FFF2-40B4-BE49-F238E27FC236}">
                <a16:creationId xmlns:a16="http://schemas.microsoft.com/office/drawing/2014/main" xmlns="" id="{60CD1115-11A2-E459-FDFB-16864B5CB570}"/>
              </a:ext>
            </a:extLst>
          </p:cNvPr>
          <p:cNvSpPr/>
          <p:nvPr/>
        </p:nvSpPr>
        <p:spPr>
          <a:xfrm>
            <a:off x="1103420" y="23142081"/>
            <a:ext cx="14199551" cy="1420813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A5E4EB5-6192-5E24-4F51-63A4E9E34DF6}"/>
              </a:ext>
            </a:extLst>
          </p:cNvPr>
          <p:cNvSpPr txBox="1"/>
          <p:nvPr/>
        </p:nvSpPr>
        <p:spPr>
          <a:xfrm>
            <a:off x="1229359" y="25246647"/>
            <a:ext cx="1421704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1" name="Retângulo de cantos arredondados 47">
            <a:extLst>
              <a:ext uri="{FF2B5EF4-FFF2-40B4-BE49-F238E27FC236}">
                <a16:creationId xmlns:a16="http://schemas.microsoft.com/office/drawing/2014/main" xmlns="" id="{1995D9EA-C4AC-F9C7-F343-9D942133F15D}"/>
              </a:ext>
            </a:extLst>
          </p:cNvPr>
          <p:cNvSpPr/>
          <p:nvPr/>
        </p:nvSpPr>
        <p:spPr>
          <a:xfrm>
            <a:off x="16506031" y="8004243"/>
            <a:ext cx="14503400" cy="1346024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2E59CCA9-516D-17FD-3815-4518D121CEC7}"/>
              </a:ext>
            </a:extLst>
          </p:cNvPr>
          <p:cNvSpPr txBox="1"/>
          <p:nvPr/>
        </p:nvSpPr>
        <p:spPr>
          <a:xfrm>
            <a:off x="16671290" y="9610408"/>
            <a:ext cx="14525625" cy="13172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pt-BR" sz="5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Retângulo de cantos arredondados 47">
            <a:extLst>
              <a:ext uri="{FF2B5EF4-FFF2-40B4-BE49-F238E27FC236}">
                <a16:creationId xmlns:a16="http://schemas.microsoft.com/office/drawing/2014/main" xmlns="" id="{7E782E55-CEE4-D6B4-B5A0-C0CB8D23149C}"/>
              </a:ext>
            </a:extLst>
          </p:cNvPr>
          <p:cNvSpPr/>
          <p:nvPr/>
        </p:nvSpPr>
        <p:spPr>
          <a:xfrm>
            <a:off x="16506031" y="23043386"/>
            <a:ext cx="14503400" cy="1320800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168C209D-0A85-F8C4-DE4A-FC633B2115A1}"/>
              </a:ext>
            </a:extLst>
          </p:cNvPr>
          <p:cNvSpPr txBox="1"/>
          <p:nvPr/>
        </p:nvSpPr>
        <p:spPr>
          <a:xfrm>
            <a:off x="16671290" y="25051476"/>
            <a:ext cx="14503400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5" name="Retângulo de cantos arredondados 47">
            <a:extLst>
              <a:ext uri="{FF2B5EF4-FFF2-40B4-BE49-F238E27FC236}">
                <a16:creationId xmlns:a16="http://schemas.microsoft.com/office/drawing/2014/main" xmlns="" id="{FD536B14-1C68-1571-9194-6A1EA51545B2}"/>
              </a:ext>
            </a:extLst>
          </p:cNvPr>
          <p:cNvSpPr/>
          <p:nvPr/>
        </p:nvSpPr>
        <p:spPr>
          <a:xfrm>
            <a:off x="9828981" y="31291597"/>
            <a:ext cx="12580292" cy="827533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44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3D2907C5-D994-D216-B09D-C6521651A07A}"/>
              </a:ext>
            </a:extLst>
          </p:cNvPr>
          <p:cNvSpPr txBox="1"/>
          <p:nvPr/>
        </p:nvSpPr>
        <p:spPr>
          <a:xfrm>
            <a:off x="1271639" y="32477966"/>
            <a:ext cx="303522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7C088068-678D-FC99-0F83-D89A9F4BB0ED}"/>
              </a:ext>
            </a:extLst>
          </p:cNvPr>
          <p:cNvSpPr txBox="1"/>
          <p:nvPr/>
        </p:nvSpPr>
        <p:spPr>
          <a:xfrm>
            <a:off x="8115717" y="37514367"/>
            <a:ext cx="16345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+mn-lt"/>
              </a:rPr>
              <a:t>Modalidade de Trabalho: </a:t>
            </a:r>
            <a:r>
              <a:rPr lang="pt-BR" sz="4000" dirty="0">
                <a:latin typeface="+mn-lt"/>
              </a:rPr>
              <a:t>Resumo Simples (  )  Resumo Expandido (  ) </a:t>
            </a:r>
          </a:p>
        </p:txBody>
      </p:sp>
      <p:sp>
        <p:nvSpPr>
          <p:cNvPr id="33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24570"/>
            <a:ext cx="32404050" cy="3631763"/>
          </a:xfrm>
          <a:prstGeom prst="roundRect">
            <a:avLst/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9" name="Imagem 18" descr="Texto, Logotipo&#10;&#10;Descrição gerada automaticamente">
            <a:extLst>
              <a:ext uri="{FF2B5EF4-FFF2-40B4-BE49-F238E27FC236}">
                <a16:creationId xmlns:a16="http://schemas.microsoft.com/office/drawing/2014/main" xmlns="" id="{F2825F13-1731-7274-EC3C-D9F6BC71A2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127" y="39328711"/>
            <a:ext cx="6611687" cy="3719074"/>
          </a:xfrm>
          <a:prstGeom prst="rect">
            <a:avLst/>
          </a:prstGeom>
        </p:spPr>
      </p:pic>
      <p:sp>
        <p:nvSpPr>
          <p:cNvPr id="18" name="Text Box 3428">
            <a:extLst>
              <a:ext uri="{FF2B5EF4-FFF2-40B4-BE49-F238E27FC236}">
                <a16:creationId xmlns:a16="http://schemas.microsoft.com/office/drawing/2014/main" xmlns="" id="{7B29CD2F-3CC8-A5B8-D483-CD37C9C3E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5" y="6586680"/>
            <a:ext cx="30113535" cy="6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3600" baseline="30000" dirty="0">
                <a:latin typeface="+mj-lt"/>
              </a:rPr>
              <a:t>1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2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3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5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6</a:t>
            </a:r>
            <a:r>
              <a:rPr lang="pt-BR" sz="3600" dirty="0">
                <a:latin typeface="+mj-lt"/>
              </a:rPr>
              <a:t> Titulação do autor</a:t>
            </a:r>
            <a:endParaRPr lang="pt-BR" altLang="pt-BR" sz="3600" dirty="0">
              <a:latin typeface="Times New Roman" panose="02020603050405020304" pitchFamily="18" charset="0"/>
            </a:endParaRPr>
          </a:p>
        </p:txBody>
      </p:sp>
      <p:sp>
        <p:nvSpPr>
          <p:cNvPr id="20" name="Text Box 3428">
            <a:extLst>
              <a:ext uri="{FF2B5EF4-FFF2-40B4-BE49-F238E27FC236}">
                <a16:creationId xmlns:a16="http://schemas.microsoft.com/office/drawing/2014/main" xmlns="" id="{5E96C1B5-09F0-7D34-06A5-4C811311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4" y="5294604"/>
            <a:ext cx="30113535" cy="82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800" dirty="0">
                <a:latin typeface="+mj-lt"/>
              </a:rPr>
              <a:t>1. Nome Completo; 2. Nome Completo; 3. Nome Completo; 4. Nome Completo; 5. Nome Completo; 6. Nome Completo</a:t>
            </a:r>
            <a:endParaRPr lang="pt-BR" altLang="pt-BR" sz="4800" dirty="0">
              <a:latin typeface="Times New Roman" panose="02020603050405020304" pitchFamily="18" charset="0"/>
            </a:endParaRPr>
          </a:p>
        </p:txBody>
      </p:sp>
      <p:pic>
        <p:nvPicPr>
          <p:cNvPr id="30" name="Imagem 29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7081" y="34305"/>
            <a:ext cx="6672904" cy="9438337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/>
          <p:nvPr/>
        </p:nvSpPr>
        <p:spPr>
          <a:xfrm>
            <a:off x="3677045" y="347020"/>
            <a:ext cx="247635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600" b="0" i="0" dirty="0">
                <a:solidFill>
                  <a:srgbClr val="25632D"/>
                </a:solidFill>
                <a:effectLst/>
                <a:latin typeface="Amasis MT Pro Black" panose="02040A04050005020304" pitchFamily="18" charset="0"/>
              </a:rPr>
              <a:t>I CONGRESSO BRASILEIRO DE </a:t>
            </a:r>
            <a:endParaRPr lang="pt-BR" sz="9600" dirty="0">
              <a:solidFill>
                <a:srgbClr val="25632D"/>
              </a:solidFill>
              <a:effectLst/>
              <a:latin typeface="Amasis MT Pro Black" panose="02040A04050005020304" pitchFamily="18" charset="0"/>
            </a:endParaRPr>
          </a:p>
          <a:p>
            <a:pPr algn="ctr"/>
            <a:r>
              <a:rPr lang="pt-BR" sz="9600" b="0" i="0" dirty="0">
                <a:solidFill>
                  <a:srgbClr val="25632D"/>
                </a:solidFill>
                <a:effectLst/>
                <a:latin typeface="Amasis MT Pro Black" panose="02040A04050005020304" pitchFamily="18" charset="0"/>
              </a:rPr>
              <a:t>SAÚDE DA FAMÍLIA</a:t>
            </a:r>
            <a:endParaRPr lang="pt-BR" sz="9600" dirty="0">
              <a:solidFill>
                <a:srgbClr val="25632D"/>
              </a:solidFill>
              <a:effectLst/>
              <a:latin typeface="Amasis MT Pro Black" panose="02040A04050005020304" pitchFamily="18" charset="0"/>
            </a:endParaRPr>
          </a:p>
        </p:txBody>
      </p:sp>
      <p:pic>
        <p:nvPicPr>
          <p:cNvPr id="37" name="Imagem 36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9" y="-582463"/>
            <a:ext cx="4924891" cy="492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2923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4662</TotalTime>
  <Words>109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Estrutura padrão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Usuário do Windows</cp:lastModifiedBy>
  <cp:revision>478</cp:revision>
  <cp:lastPrinted>2017-09-04T15:10:28Z</cp:lastPrinted>
  <dcterms:created xsi:type="dcterms:W3CDTF">2003-06-01T18:10:39Z</dcterms:created>
  <dcterms:modified xsi:type="dcterms:W3CDTF">2023-06-16T22:14:02Z</dcterms:modified>
</cp:coreProperties>
</file>