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</p:sldMasterIdLst>
  <p:notesMasterIdLst>
    <p:notesMasterId r:id="rId9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3588" cy="685800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EC48B5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A93F77-97FA-4594-84E6-DC7A07E4E0F8}" v="10" dt="2024-07-01T21:54:12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4707" autoAdjust="0"/>
  </p:normalViewPr>
  <p:slideViewPr>
    <p:cSldViewPr>
      <p:cViewPr varScale="1">
        <p:scale>
          <a:sx n="69" d="100"/>
          <a:sy n="69" d="100"/>
        </p:scale>
        <p:origin x="75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Sergio" userId="80352d3ebb58a2fa" providerId="LiveId" clId="{E8A93F77-97FA-4594-84E6-DC7A07E4E0F8}"/>
    <pc:docChg chg="modSld">
      <pc:chgData name="Paulo Sergio" userId="80352d3ebb58a2fa" providerId="LiveId" clId="{E8A93F77-97FA-4594-84E6-DC7A07E4E0F8}" dt="2024-07-01T21:54:12.437" v="11"/>
      <pc:docMkLst>
        <pc:docMk/>
      </pc:docMkLst>
      <pc:sldChg chg="modSp mod">
        <pc:chgData name="Paulo Sergio" userId="80352d3ebb58a2fa" providerId="LiveId" clId="{E8A93F77-97FA-4594-84E6-DC7A07E4E0F8}" dt="2024-07-01T21:53:49.717" v="1" actId="20577"/>
        <pc:sldMkLst>
          <pc:docMk/>
          <pc:sldMk cId="0" sldId="257"/>
        </pc:sldMkLst>
        <pc:spChg chg="mod">
          <ac:chgData name="Paulo Sergio" userId="80352d3ebb58a2fa" providerId="LiveId" clId="{E8A93F77-97FA-4594-84E6-DC7A07E4E0F8}" dt="2024-07-01T21:53:49.717" v="1" actId="20577"/>
          <ac:spMkLst>
            <pc:docMk/>
            <pc:sldMk cId="0" sldId="257"/>
            <ac:spMk id="3" creationId="{4B601A67-1548-0D3F-C514-E840BE2655A9}"/>
          </ac:spMkLst>
        </pc:spChg>
      </pc:sldChg>
      <pc:sldChg chg="addSp delSp modSp">
        <pc:chgData name="Paulo Sergio" userId="80352d3ebb58a2fa" providerId="LiveId" clId="{E8A93F77-97FA-4594-84E6-DC7A07E4E0F8}" dt="2024-07-01T21:53:57.538" v="3"/>
        <pc:sldMkLst>
          <pc:docMk/>
          <pc:sldMk cId="0" sldId="265"/>
        </pc:sldMkLst>
        <pc:spChg chg="add mod">
          <ac:chgData name="Paulo Sergio" userId="80352d3ebb58a2fa" providerId="LiveId" clId="{E8A93F77-97FA-4594-84E6-DC7A07E4E0F8}" dt="2024-07-01T21:53:57.538" v="3"/>
          <ac:spMkLst>
            <pc:docMk/>
            <pc:sldMk cId="0" sldId="265"/>
            <ac:spMk id="2" creationId="{8B35225E-4E82-4CEC-8E59-579BB82E7109}"/>
          </ac:spMkLst>
        </pc:spChg>
        <pc:spChg chg="del">
          <ac:chgData name="Paulo Sergio" userId="80352d3ebb58a2fa" providerId="LiveId" clId="{E8A93F77-97FA-4594-84E6-DC7A07E4E0F8}" dt="2024-07-01T21:53:57.278" v="2" actId="478"/>
          <ac:spMkLst>
            <pc:docMk/>
            <pc:sldMk cId="0" sldId="265"/>
            <ac:spMk id="7" creationId="{CF013A19-F3D4-DA30-5FB1-269D04E79D02}"/>
          </ac:spMkLst>
        </pc:spChg>
      </pc:sldChg>
      <pc:sldChg chg="addSp delSp modSp">
        <pc:chgData name="Paulo Sergio" userId="80352d3ebb58a2fa" providerId="LiveId" clId="{E8A93F77-97FA-4594-84E6-DC7A07E4E0F8}" dt="2024-07-01T21:54:00.844" v="5"/>
        <pc:sldMkLst>
          <pc:docMk/>
          <pc:sldMk cId="0" sldId="266"/>
        </pc:sldMkLst>
        <pc:spChg chg="del">
          <ac:chgData name="Paulo Sergio" userId="80352d3ebb58a2fa" providerId="LiveId" clId="{E8A93F77-97FA-4594-84E6-DC7A07E4E0F8}" dt="2024-07-01T21:54:00.626" v="4" actId="478"/>
          <ac:spMkLst>
            <pc:docMk/>
            <pc:sldMk cId="0" sldId="266"/>
            <ac:spMk id="3" creationId="{0BBFE448-C295-BDA1-A66C-12B75A5FE576}"/>
          </ac:spMkLst>
        </pc:spChg>
        <pc:spChg chg="add mod">
          <ac:chgData name="Paulo Sergio" userId="80352d3ebb58a2fa" providerId="LiveId" clId="{E8A93F77-97FA-4594-84E6-DC7A07E4E0F8}" dt="2024-07-01T21:54:00.844" v="5"/>
          <ac:spMkLst>
            <pc:docMk/>
            <pc:sldMk cId="0" sldId="266"/>
            <ac:spMk id="4" creationId="{DC82C055-9BAE-AEDE-B990-9D57FF38798E}"/>
          </ac:spMkLst>
        </pc:spChg>
      </pc:sldChg>
      <pc:sldChg chg="addSp delSp modSp">
        <pc:chgData name="Paulo Sergio" userId="80352d3ebb58a2fa" providerId="LiveId" clId="{E8A93F77-97FA-4594-84E6-DC7A07E4E0F8}" dt="2024-07-01T21:54:04.531" v="7"/>
        <pc:sldMkLst>
          <pc:docMk/>
          <pc:sldMk cId="0" sldId="267"/>
        </pc:sldMkLst>
        <pc:spChg chg="del">
          <ac:chgData name="Paulo Sergio" userId="80352d3ebb58a2fa" providerId="LiveId" clId="{E8A93F77-97FA-4594-84E6-DC7A07E4E0F8}" dt="2024-07-01T21:54:04.246" v="6" actId="478"/>
          <ac:spMkLst>
            <pc:docMk/>
            <pc:sldMk cId="0" sldId="267"/>
            <ac:spMk id="3" creationId="{2C7BB67D-7450-1486-FAC5-EF1781B5CA6D}"/>
          </ac:spMkLst>
        </pc:spChg>
        <pc:spChg chg="add mod">
          <ac:chgData name="Paulo Sergio" userId="80352d3ebb58a2fa" providerId="LiveId" clId="{E8A93F77-97FA-4594-84E6-DC7A07E4E0F8}" dt="2024-07-01T21:54:04.531" v="7"/>
          <ac:spMkLst>
            <pc:docMk/>
            <pc:sldMk cId="0" sldId="267"/>
            <ac:spMk id="4" creationId="{CEA5B7C0-1E55-C608-5779-117B4061692E}"/>
          </ac:spMkLst>
        </pc:spChg>
      </pc:sldChg>
      <pc:sldChg chg="addSp delSp modSp">
        <pc:chgData name="Paulo Sergio" userId="80352d3ebb58a2fa" providerId="LiveId" clId="{E8A93F77-97FA-4594-84E6-DC7A07E4E0F8}" dt="2024-07-01T21:54:08.643" v="9"/>
        <pc:sldMkLst>
          <pc:docMk/>
          <pc:sldMk cId="0" sldId="268"/>
        </pc:sldMkLst>
        <pc:spChg chg="del">
          <ac:chgData name="Paulo Sergio" userId="80352d3ebb58a2fa" providerId="LiveId" clId="{E8A93F77-97FA-4594-84E6-DC7A07E4E0F8}" dt="2024-07-01T21:54:08.360" v="8" actId="478"/>
          <ac:spMkLst>
            <pc:docMk/>
            <pc:sldMk cId="0" sldId="268"/>
            <ac:spMk id="3" creationId="{5A8C4E18-9D1D-A512-88EC-DC7E02E83930}"/>
          </ac:spMkLst>
        </pc:spChg>
        <pc:spChg chg="add mod">
          <ac:chgData name="Paulo Sergio" userId="80352d3ebb58a2fa" providerId="LiveId" clId="{E8A93F77-97FA-4594-84E6-DC7A07E4E0F8}" dt="2024-07-01T21:54:08.643" v="9"/>
          <ac:spMkLst>
            <pc:docMk/>
            <pc:sldMk cId="0" sldId="268"/>
            <ac:spMk id="4" creationId="{74D49F37-E3B8-BBCB-FCF9-63020B7705BC}"/>
          </ac:spMkLst>
        </pc:spChg>
      </pc:sldChg>
      <pc:sldChg chg="addSp delSp modSp">
        <pc:chgData name="Paulo Sergio" userId="80352d3ebb58a2fa" providerId="LiveId" clId="{E8A93F77-97FA-4594-84E6-DC7A07E4E0F8}" dt="2024-07-01T21:54:12.437" v="11"/>
        <pc:sldMkLst>
          <pc:docMk/>
          <pc:sldMk cId="0" sldId="269"/>
        </pc:sldMkLst>
        <pc:spChg chg="del">
          <ac:chgData name="Paulo Sergio" userId="80352d3ebb58a2fa" providerId="LiveId" clId="{E8A93F77-97FA-4594-84E6-DC7A07E4E0F8}" dt="2024-07-01T21:54:12.208" v="10" actId="478"/>
          <ac:spMkLst>
            <pc:docMk/>
            <pc:sldMk cId="0" sldId="269"/>
            <ac:spMk id="3" creationId="{2CF653EC-79FC-F726-9F7A-B82664A739D7}"/>
          </ac:spMkLst>
        </pc:spChg>
        <pc:spChg chg="add mod">
          <ac:chgData name="Paulo Sergio" userId="80352d3ebb58a2fa" providerId="LiveId" clId="{E8A93F77-97FA-4594-84E6-DC7A07E4E0F8}" dt="2024-07-01T21:54:12.437" v="11"/>
          <ac:spMkLst>
            <pc:docMk/>
            <pc:sldMk cId="0" sldId="269"/>
            <ac:spMk id="4" creationId="{5AFC1AC2-CD7C-C870-4331-700B4C9492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D0AADB10-C105-44BB-95E5-ED8358B4A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5DDE402-FAB4-41FB-B3EB-A9F781F66F3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8F3A049-0E75-4031-9CC6-C8769043F05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BB7C91F-9AB7-42F8-B6AE-AD83B506CC2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C3DC1F7-14FB-4B4C-A8EF-0530B0B13ED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4E1659F-DB0A-4358-BBD5-2C1BD6162DB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E078130-2757-448A-90E6-79DDE59BEC2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FF0B0AAB-1F71-447C-A293-9E34F187802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82F95BE9-B27E-479D-9B5B-ADBF67EE61C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CABBB124-121F-4B3C-9E36-C8196586DFF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1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090CB7E5-8059-4A38-A8ED-A18E666DC7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F62ABE84-C9AF-498C-AF54-9630A0351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95CED8E-D4A5-4632-98CA-870075B06F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8BA944A9-8EF4-4FF2-9E73-2018E7106FC1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2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7B2940CD-D7B5-44B9-AF0D-9DD734152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133431BF-B03F-4169-AB0D-04BCD2CA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6DD7CC3-B95D-44BE-98C4-E894B61927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E332E737-C7E2-4CA2-9CEE-43728BA56CB6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3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CC8A0826-3C79-4B4B-AF99-251C9851E2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B3AF2CFE-6939-4A0C-980D-FAFFB06B2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5831269-02A6-4126-B3C8-F862F51469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644F7997-4A42-45BE-8E4E-AFEC2C4DE49D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4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1D68C45C-63B2-4028-A060-68ED9A27E6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93F19CFC-2C1A-4735-8B03-423FC6DF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5BDADB7-91AA-42E7-89DD-FF77C40B564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47FA4607-090C-4F8F-AFCC-F1F508F56E32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5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51A0E398-DE83-4E06-A6CA-6F999432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430CA991-0F37-4343-8DDC-2A6818F75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EFB578B-EFC5-40EB-83A3-F7D32B3A90B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CA1575EB-38F0-4526-96A8-2D05D652D677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6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836702D1-03BA-43B9-9156-F04EA247E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E6733438-CCF4-4381-8F1C-241F29840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119CBD0-3699-4B39-8392-1D1156F057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5EB6F4CB-6296-4674-AA0F-59D4B5F8269F}" type="slidenum">
              <a:rPr lang="pt-BR" altLang="pt-BR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7</a:t>
            </a:fld>
            <a:endParaRPr lang="pt-BR" altLang="pt-BR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F3D0AB86-FA2C-4E55-A7C5-1E743184AE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707940EE-0B54-4B55-BB51-82E549C44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45162846-ABF9-433F-B626-65E61C5B510D}"/>
              </a:ext>
            </a:extLst>
          </p:cNvPr>
          <p:cNvSpPr/>
          <p:nvPr/>
        </p:nvSpPr>
        <p:spPr>
          <a:xfrm>
            <a:off x="1036638" y="0"/>
            <a:ext cx="10059987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03B36CD-7B7A-4CA3-BE97-88B002A63CF1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132" y="3200400"/>
            <a:ext cx="1005971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132" y="4724400"/>
            <a:ext cx="9145191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7B95C9A-8E48-4C4E-8B6E-E0BEE8A06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81B6F51-1F96-4B16-8345-9C3A532C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2759BCF-6E63-440A-B666-1ADD89CD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EA6C6-5203-43A9-9CFE-0A83D5CB27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87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685800"/>
            <a:ext cx="9653257" cy="38862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9738F-72B5-4214-BC12-46E48E79C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C773E-FD39-40DC-88B0-D11CE26B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7123E-0665-4CC3-9EC9-C939E1DC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C8228-388E-45D2-9607-34B3A98C94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4366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132" y="685802"/>
            <a:ext cx="2438718" cy="54101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850" y="685801"/>
            <a:ext cx="7620993" cy="48768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7B6D9-D518-4620-A0C6-84793D94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76BDE-D49B-4161-BD8C-2552ADF9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C5BAD-1B64-47D2-8C6C-5E24EEF0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C2B5B-654A-4ECE-8B23-560C798BCE0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3263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0825" cy="23844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BFB719-088B-489A-9AA7-5300F726A31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60A037-D152-412D-9A69-A4695176173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3D7106-63DA-42A7-A4A9-2A3C9B193D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771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6D91-7011-4311-8F02-03FD4DBF6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2EDCF-6596-43D0-A42C-B51A637DC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4823B-B532-441B-9537-78F6A629E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7579C-41DA-4C9C-9332-C4CEA210F1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483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5221161-F428-4C8A-B83F-8B7F20CCBABF}"/>
              </a:ext>
            </a:extLst>
          </p:cNvPr>
          <p:cNvSpPr/>
          <p:nvPr/>
        </p:nvSpPr>
        <p:spPr>
          <a:xfrm>
            <a:off x="1036638" y="0"/>
            <a:ext cx="10059987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957BE54-21A5-47D2-B723-D277EDDC3D10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32" y="3276600"/>
            <a:ext cx="1005971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132" y="4953000"/>
            <a:ext cx="9145191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74EAAFB-5D25-40BD-896B-D0422D90A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3752AC0-7730-429B-850D-B69C5CD8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0EB8807-1677-45A4-9114-50942C70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75B6A-2873-4E0E-9C1B-CF4C684615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45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132" y="609601"/>
            <a:ext cx="4877435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407" y="609601"/>
            <a:ext cx="4877435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A247E7-BEDD-46A1-9CAA-854F4E43C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EDB572-D216-44BB-AAC2-4E8C8F34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7460AB-58F4-4E93-B7F3-22A29AC6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E4D0D-2E1B-4E47-8135-00A996596A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089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267D6C05-B280-411A-9BBA-6C3A051A4519}"/>
              </a:ext>
            </a:extLst>
          </p:cNvPr>
          <p:cNvCxnSpPr/>
          <p:nvPr/>
        </p:nvCxnSpPr>
        <p:spPr>
          <a:xfrm>
            <a:off x="1012825" y="1249363"/>
            <a:ext cx="487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>
            <a:extLst>
              <a:ext uri="{FF2B5EF4-FFF2-40B4-BE49-F238E27FC236}">
                <a16:creationId xmlns:a16="http://schemas.microsoft.com/office/drawing/2014/main" id="{2B14EB92-970C-4AB5-8E74-1B2338C68A14}"/>
              </a:ext>
            </a:extLst>
          </p:cNvPr>
          <p:cNvCxnSpPr/>
          <p:nvPr/>
        </p:nvCxnSpPr>
        <p:spPr>
          <a:xfrm>
            <a:off x="6194425" y="1249363"/>
            <a:ext cx="487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2068" y="609600"/>
            <a:ext cx="487743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2068" y="1329264"/>
            <a:ext cx="4877435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4343" y="609600"/>
            <a:ext cx="487743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4343" y="1329264"/>
            <a:ext cx="4877435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3FEAC4A4-C8F6-4207-B4DB-8E4C91DCF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3816BCBE-BA16-4FDC-9BD0-9C6DAB00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DB4F4A67-427E-417B-B379-ACBAD499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1FB4C-3F64-4957-9158-E94AE2EB41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709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AC874E6-7798-4B0D-9029-772FB5BEF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D69D20D-6601-4E90-9152-BF08716C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A65A649-00D6-46EB-BF18-37CAF20D9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6B62D-90E8-436B-B9B7-009E1CC115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940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191D61F-AD88-4F51-AFA9-005181C7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002940B-8DD5-4FDD-B5CD-72E2B9337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8E80CE-7232-4297-98F1-DF0ECAF8B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09ADB-9880-4DC5-BE3F-68B4554A9E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130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>
            <a:extLst>
              <a:ext uri="{FF2B5EF4-FFF2-40B4-BE49-F238E27FC236}">
                <a16:creationId xmlns:a16="http://schemas.microsoft.com/office/drawing/2014/main" id="{35CA6258-76BA-4779-95C2-C6CAD3620C9B}"/>
              </a:ext>
            </a:extLst>
          </p:cNvPr>
          <p:cNvCxnSpPr/>
          <p:nvPr/>
        </p:nvCxnSpPr>
        <p:spPr>
          <a:xfrm rot="5400000">
            <a:off x="2871788" y="2514600"/>
            <a:ext cx="3810000" cy="3175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132" y="4572000"/>
            <a:ext cx="904764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66" y="457201"/>
            <a:ext cx="6127377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134" y="457200"/>
            <a:ext cx="3565340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66EA394-BD4E-44FF-A552-7970004A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CA8C656-F472-48CE-B2B8-964D48C51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B80A1D9-6F52-4AF5-BCBF-DEF57534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C4952-EF35-4077-B6D3-F35B79FED1E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068" y="4572000"/>
            <a:ext cx="904764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455" y="457200"/>
            <a:ext cx="1005971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4004" y="3505200"/>
            <a:ext cx="9856484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48F387-E799-406A-A225-BD1CBC21B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86588F2-2021-4348-A65D-839FBA3A1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AD0DD1-90DD-41F7-AA98-A67BF172A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64E18-D30B-4588-9A67-C5FBCF8D8C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451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BB2FF2-D24E-4BE0-AAA9-4CD08CB763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16000" y="4572000"/>
            <a:ext cx="90439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72D57-9027-4399-8359-5CB0A4FA15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16000" y="685800"/>
            <a:ext cx="100599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56221-4CBB-404C-9FA8-1FA1870F8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32788" y="620871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ea typeface="Microsoft YaHei" charset="-122"/>
              </a:defRPr>
            </a:lvl1pPr>
          </a:lstStyle>
          <a:p>
            <a:pPr>
              <a:defRPr/>
            </a:pPr>
            <a:r>
              <a:rPr lang="pt-BR" altLang="pt-BR"/>
              <a:t>10/10/17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CFE3F-9CEF-4245-90E7-33CFCC577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16000" y="6208713"/>
            <a:ext cx="6499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3DA09-CA23-46B5-86C3-7F9A25BCA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61588" y="5688013"/>
            <a:ext cx="101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262626"/>
                </a:solidFill>
                <a:latin typeface="Impact" panose="020B0806030902050204" pitchFamily="34" charset="0"/>
              </a:defRPr>
            </a:lvl1pPr>
          </a:lstStyle>
          <a:p>
            <a:fld id="{AF8922AC-FBA5-4C49-8AF9-D552F1633CA1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23A290-E9E3-4004-99BF-B1EECC640761}"/>
              </a:ext>
            </a:extLst>
          </p:cNvPr>
          <p:cNvSpPr/>
          <p:nvPr/>
        </p:nvSpPr>
        <p:spPr>
          <a:xfrm>
            <a:off x="1036638" y="0"/>
            <a:ext cx="10059987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3CAE27-2C50-4640-919A-CF9F9E5E0D46}"/>
              </a:ext>
            </a:extLst>
          </p:cNvPr>
          <p:cNvSpPr/>
          <p:nvPr/>
        </p:nvSpPr>
        <p:spPr>
          <a:xfrm>
            <a:off x="1036638" y="6172200"/>
            <a:ext cx="10059987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8" r:id="rId2"/>
    <p:sldLayoutId id="2147483746" r:id="rId3"/>
    <p:sldLayoutId id="2147483739" r:id="rId4"/>
    <p:sldLayoutId id="2147483747" r:id="rId5"/>
    <p:sldLayoutId id="2147483740" r:id="rId6"/>
    <p:sldLayoutId id="2147483741" r:id="rId7"/>
    <p:sldLayoutId id="2147483748" r:id="rId8"/>
    <p:sldLayoutId id="2147483742" r:id="rId9"/>
    <p:sldLayoutId id="2147483743" r:id="rId10"/>
    <p:sldLayoutId id="2147483744" r:id="rId11"/>
    <p:sldLayoutId id="2147483749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7E7B3967-73D5-49C0-B9EF-8168D2A84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6658" y="3148070"/>
            <a:ext cx="61722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</a:pPr>
            <a:r>
              <a:rPr lang="pt-BR" altLang="pt-BR" sz="2800" b="1">
                <a:solidFill>
                  <a:srgbClr val="000000"/>
                </a:solidFill>
                <a:latin typeface="+mn-lt"/>
              </a:rPr>
              <a:t>Autores: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AF588F0-43FC-4149-8F9F-D5FF3EEF5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0808" y="1995545"/>
            <a:ext cx="83439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pt-BR" altLang="pt-BR" sz="3600" b="1">
                <a:solidFill>
                  <a:srgbClr val="000000"/>
                </a:solidFill>
                <a:latin typeface="+mn-lt"/>
              </a:rPr>
              <a:t>Título do Trabalho</a:t>
            </a:r>
          </a:p>
        </p:txBody>
      </p:sp>
      <p:sp>
        <p:nvSpPr>
          <p:cNvPr id="7173" name="CaixaDeTexto 7">
            <a:extLst>
              <a:ext uri="{FF2B5EF4-FFF2-40B4-BE49-F238E27FC236}">
                <a16:creationId xmlns:a16="http://schemas.microsoft.com/office/drawing/2014/main" id="{98C313C1-04DB-447D-99B9-B008B3F01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484" y="640467"/>
            <a:ext cx="852862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2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 Congresso Brasileiro Online de Pediatria e Neonatologia </a:t>
            </a:r>
            <a:endParaRPr lang="pt-BR" altLang="pt-BR" sz="2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FAF777A-F1A7-4909-9963-DA4DDF2965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210" y="3908411"/>
            <a:ext cx="2492896" cy="2492896"/>
          </a:xfrm>
          <a:prstGeom prst="rect">
            <a:avLst/>
          </a:prstGeom>
        </p:spPr>
      </p:pic>
      <p:pic>
        <p:nvPicPr>
          <p:cNvPr id="4" name="Imagem 3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55C5E703-6A7F-8AA6-050A-6C1562A50C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382656" y="4414780"/>
            <a:ext cx="1368152" cy="148015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93B9285-91D1-4FB2-99CF-67D2C70D3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3BFBA922-F84E-4879-8F5B-6F28B3C4A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A2A017E0-C94D-9B64-4658-FF8A26EBD7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3" name="CaixaDeTexto 7">
            <a:extLst>
              <a:ext uri="{FF2B5EF4-FFF2-40B4-BE49-F238E27FC236}">
                <a16:creationId xmlns:a16="http://schemas.microsoft.com/office/drawing/2014/main" id="{4B601A67-1548-0D3F-C514-E840BE265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962CBA1-87C1-4BAB-A405-B55F66465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BC0EC946-2A03-45F1-A5C1-A953D6843E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4" name="Imagem 3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8A6078B5-EDA9-D68C-DBA0-37048955896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2" name="CaixaDeTexto 7">
            <a:extLst>
              <a:ext uri="{FF2B5EF4-FFF2-40B4-BE49-F238E27FC236}">
                <a16:creationId xmlns:a16="http://schemas.microsoft.com/office/drawing/2014/main" id="{8B35225E-4E82-4CEC-8E59-579BB82E7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BE9A390-2F53-4169-A46F-E18DDBB31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2BAE8B54-BBD2-40B6-91F5-45E88F842D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41897B9D-AB25-63B2-23E1-7C31A34F1B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4" name="CaixaDeTexto 7">
            <a:extLst>
              <a:ext uri="{FF2B5EF4-FFF2-40B4-BE49-F238E27FC236}">
                <a16:creationId xmlns:a16="http://schemas.microsoft.com/office/drawing/2014/main" id="{DC82C055-9BAE-AEDE-B990-9D57FF387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60731EE-A93C-4B23-B402-6BF3B4228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RESULTADO E DISCUSSÃO</a:t>
            </a: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332DAB38-57C4-4438-8838-EA785EDE79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3C24E014-D427-15B6-6BFA-D7D433882A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4" name="CaixaDeTexto 7">
            <a:extLst>
              <a:ext uri="{FF2B5EF4-FFF2-40B4-BE49-F238E27FC236}">
                <a16:creationId xmlns:a16="http://schemas.microsoft.com/office/drawing/2014/main" id="{CEA5B7C0-1E55-C608-5779-117B40616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10C0AAA-6C33-4666-AC3A-E681B212D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A51ACD8C-9C7D-44B2-BDE3-B1C58DBFFA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96DC25D3-1B7E-5E82-313B-0608BD8F9D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4" name="CaixaDeTexto 7">
            <a:extLst>
              <a:ext uri="{FF2B5EF4-FFF2-40B4-BE49-F238E27FC236}">
                <a16:creationId xmlns:a16="http://schemas.microsoft.com/office/drawing/2014/main" id="{74D49F37-E3B8-BBCB-FCF9-63020B770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72DF8A1-1ABB-4014-B673-012F2FAB1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525" y="250825"/>
            <a:ext cx="8208963" cy="658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2800" b="1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146906BE-F665-4597-A4E3-7F4CA42F4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13" y="908050"/>
            <a:ext cx="11912600" cy="1588"/>
          </a:xfrm>
          <a:prstGeom prst="line">
            <a:avLst/>
          </a:prstGeom>
          <a:noFill/>
          <a:ln w="2844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" name="Imagem 1" descr="Imagem de desenho infantil&#10;&#10;Descrição gerada automaticamente com confiança baixa">
            <a:extLst>
              <a:ext uri="{FF2B5EF4-FFF2-40B4-BE49-F238E27FC236}">
                <a16:creationId xmlns:a16="http://schemas.microsoft.com/office/drawing/2014/main" id="{FFD8A0DC-264A-6B7E-063D-D9A5B02E18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8" t="20335" r="25808" b="27320"/>
          <a:stretch/>
        </p:blipFill>
        <p:spPr>
          <a:xfrm>
            <a:off x="176213" y="6121638"/>
            <a:ext cx="673578" cy="728722"/>
          </a:xfrm>
          <a:prstGeom prst="rect">
            <a:avLst/>
          </a:prstGeom>
        </p:spPr>
      </p:pic>
      <p:sp>
        <p:nvSpPr>
          <p:cNvPr id="4" name="CaixaDeTexto 7">
            <a:extLst>
              <a:ext uri="{FF2B5EF4-FFF2-40B4-BE49-F238E27FC236}">
                <a16:creationId xmlns:a16="http://schemas.microsoft.com/office/drawing/2014/main" id="{5AFC1AC2-CD7C-C870-4331-700B4C94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05" y="6445592"/>
            <a:ext cx="852862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pt-PT" sz="15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Arial MT"/>
              </a:rPr>
              <a:t>II Congresso Brasileiro Online de Pediatria e Neonatologia </a:t>
            </a:r>
            <a:endParaRPr lang="pt-BR" altLang="pt-BR" sz="1500" b="1" dirty="0">
              <a:solidFill>
                <a:srgbClr val="4F81BD"/>
              </a:solidFill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Personalizada 11">
      <a:dk1>
        <a:sysClr val="windowText" lastClr="000000"/>
      </a:dk1>
      <a:lt1>
        <a:srgbClr val="F5F5F5"/>
      </a:lt1>
      <a:dk2>
        <a:srgbClr val="1F497D"/>
      </a:dk2>
      <a:lt2>
        <a:srgbClr val="F0F0F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34529</TotalTime>
  <Words>76</Words>
  <Application>Microsoft Office PowerPoint</Application>
  <PresentationFormat>Personalizar</PresentationFormat>
  <Paragraphs>22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Impact</vt:lpstr>
      <vt:lpstr>Times New Roman</vt:lpstr>
      <vt:lpstr>NewsPrint</vt:lpstr>
      <vt:lpstr>Apresentação do PowerPoint</vt:lpstr>
      <vt:lpstr>INTRODUÇÃO</vt:lpstr>
      <vt:lpstr>OBJETIVOS</vt:lpstr>
      <vt:lpstr>MÉTODOS</vt:lpstr>
      <vt:lpstr>RESULTADO E DISCUSSÃO</vt:lpstr>
      <vt:lpstr>CONCLUSÃO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Lennara</dc:creator>
  <cp:lastModifiedBy>Paulo Sergio</cp:lastModifiedBy>
  <cp:revision>11</cp:revision>
  <cp:lastPrinted>1601-01-01T00:00:00Z</cp:lastPrinted>
  <dcterms:created xsi:type="dcterms:W3CDTF">1601-01-01T00:00:00Z</dcterms:created>
  <dcterms:modified xsi:type="dcterms:W3CDTF">2024-07-01T21:54:14Z</dcterms:modified>
</cp:coreProperties>
</file>