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media/image2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pt-PT" sz="1400" spc="-1" strike="noStrike">
                <a:solidFill>
                  <a:srgbClr val="000000"/>
                </a:solidFill>
                <a:latin typeface="Arial"/>
              </a:rPr>
              <a:t>Clique para mover o diapositivo</a:t>
            </a:r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pt-PT" sz="2000" spc="-1" strike="noStrike">
                <a:latin typeface="Arial"/>
              </a:rPr>
              <a:t>Clique para editar o formato das notas</a:t>
            </a:r>
            <a:endParaRPr b="0" lang="pt-PT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pt-PT" sz="1400" spc="-1" strike="noStrike">
                <a:latin typeface="Times New Roman"/>
              </a:rPr>
              <a:t>&lt;cabeçalho&gt;</a:t>
            </a:r>
            <a:endParaRPr b="0" lang="pt-PT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pt-PT" sz="1400" spc="-1" strike="noStrike">
                <a:latin typeface="Times New Roman"/>
              </a:rPr>
              <a:t>&lt;data/hora&gt;</a:t>
            </a:r>
            <a:endParaRPr b="0" lang="pt-PT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pt-PT" sz="1400" spc="-1" strike="noStrike">
                <a:latin typeface="Times New Roman"/>
              </a:rPr>
              <a:t>&lt;rodapé&gt;</a:t>
            </a:r>
            <a:endParaRPr b="0" lang="pt-PT" sz="1400" spc="-1" strike="noStrike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E6584BB3-F30C-4CE4-815D-5216C3FA238A}" type="slidenum">
              <a:rPr b="0" lang="pt-PT" sz="1400" spc="-1" strike="noStrike">
                <a:latin typeface="Times New Roman"/>
              </a:rPr>
              <a:t>&lt;número&gt;</a:t>
            </a:fld>
            <a:endParaRPr b="0" lang="pt-P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320" cy="3085200"/>
          </a:xfrm>
          <a:prstGeom prst="rect">
            <a:avLst/>
          </a:prstGeom>
        </p:spPr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t-PT" sz="2000" spc="-1" strike="noStrike">
              <a:latin typeface="Arial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3B56C51E-01CC-4855-92E1-5F63BA3B76BE}" type="slidenum">
              <a:rPr b="0" lang="pt-BR" sz="1200" spc="-1" strike="noStrike">
                <a:solidFill>
                  <a:srgbClr val="000000"/>
                </a:solidFill>
                <a:latin typeface="Calibri"/>
                <a:ea typeface="Calibri"/>
              </a:rPr>
              <a:t>&lt;número&gt;</a:t>
            </a:fld>
            <a:endParaRPr b="0" lang="pt-PT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P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PT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pt-PT" sz="1800" spc="-1" strike="noStrike">
                <a:solidFill>
                  <a:srgbClr val="000000"/>
                </a:solidFill>
                <a:latin typeface="Arial"/>
              </a:rPr>
              <a:t>Clique para editar o formato do título</a:t>
            </a:r>
            <a:endParaRPr b="0" lang="pt-P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PT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PT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PT" sz="1800" spc="-1" strike="noStrike">
                <a:solidFill>
                  <a:srgbClr val="000000"/>
                </a:solidFill>
                <a:latin typeface="Arial"/>
              </a:rPr>
              <a:t>Segundo nível de tópicos</a:t>
            </a:r>
            <a:endParaRPr b="0" lang="pt-PT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PT" sz="1800" spc="-1" strike="noStrike">
                <a:solidFill>
                  <a:srgbClr val="000000"/>
                </a:solidFill>
                <a:latin typeface="Arial"/>
              </a:rPr>
              <a:t>Terceiro nível de tópicos</a:t>
            </a:r>
            <a:endParaRPr b="0" lang="pt-P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PT" sz="1800" spc="-1" strike="noStrike">
                <a:solidFill>
                  <a:srgbClr val="000000"/>
                </a:solidFill>
                <a:latin typeface="Arial"/>
              </a:rPr>
              <a:t>Quarto nível de tópicos</a:t>
            </a:r>
            <a:endParaRPr b="0" lang="pt-P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PT" sz="1800" spc="-1" strike="noStrike">
                <a:solidFill>
                  <a:srgbClr val="000000"/>
                </a:solidFill>
                <a:latin typeface="Arial"/>
              </a:rPr>
              <a:t>Quinto nível de tópicos</a:t>
            </a:r>
            <a:endParaRPr b="0" lang="pt-PT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PT" sz="1800" spc="-1" strike="noStrike">
                <a:solidFill>
                  <a:srgbClr val="000000"/>
                </a:solidFill>
                <a:latin typeface="Arial"/>
              </a:rPr>
              <a:t>Sexto nível de tópicos</a:t>
            </a:r>
            <a:endParaRPr b="0" lang="pt-PT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PT" sz="1800" spc="-1" strike="noStrike">
                <a:solidFill>
                  <a:srgbClr val="000000"/>
                </a:solidFill>
                <a:latin typeface="Arial"/>
              </a:rPr>
              <a:t>Sétimo nível de tópicos</a:t>
            </a:r>
            <a:endParaRPr b="0" lang="pt-PT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64;p1" descr=""/>
          <p:cNvPicPr/>
          <p:nvPr/>
        </p:nvPicPr>
        <p:blipFill>
          <a:blip r:embed="rId1"/>
          <a:stretch/>
        </p:blipFill>
        <p:spPr>
          <a:xfrm>
            <a:off x="2376000" y="594000"/>
            <a:ext cx="6623640" cy="6263640"/>
          </a:xfrm>
          <a:prstGeom prst="rect">
            <a:avLst/>
          </a:prstGeom>
          <a:ln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1411560" y="288000"/>
            <a:ext cx="9028080" cy="40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143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TITULO</a:t>
            </a:r>
            <a:endParaRPr b="0" lang="pt-PT" sz="1430" spc="-1" strike="noStrike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371880" y="1166760"/>
            <a:ext cx="11455200" cy="528840"/>
          </a:xfrm>
          <a:prstGeom prst="rect">
            <a:avLst/>
          </a:prstGeom>
          <a:solidFill>
            <a:srgbClr val="3b98fc"/>
          </a:solidFill>
          <a:ln w="9360">
            <a:solidFill>
              <a:srgbClr val="000000"/>
            </a:solidFill>
            <a:round/>
          </a:ln>
          <a:effectLst>
            <a:outerShdw algn="ctr" blurRad="57150" dir="5400000" dist="19080" rotWithShape="0">
              <a:srgbClr val="000000">
                <a:alpha val="63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18360" rIns="18360" tIns="9360" bIns="9360">
            <a:spAutoFit/>
          </a:bodyPr>
          <a:p>
            <a:pPr marL="212760" indent="-360" algn="ctr">
              <a:lnSpc>
                <a:spcPct val="107000"/>
              </a:lnSpc>
              <a:spcBef>
                <a:spcPts val="6"/>
              </a:spcBef>
              <a:tabLst>
                <a:tab algn="l" pos="0"/>
              </a:tabLst>
            </a:pPr>
            <a:r>
              <a:rPr b="1" lang="pt-BR" sz="17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Espaço Técnico: Vivências e Boas Práticas na Enfermagem</a:t>
            </a:r>
            <a:endParaRPr b="0" lang="pt-PT" sz="17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pt-PT" sz="1700" spc="-1" strike="noStrike"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1684440" y="689400"/>
            <a:ext cx="8853120" cy="21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85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AUTORES</a:t>
            </a:r>
            <a:endParaRPr b="0" lang="pt-PT" sz="850" spc="-1" strike="noStrike"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7924680" y="1252440"/>
            <a:ext cx="360" cy="5604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fbfb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5"/>
          <p:cNvSpPr/>
          <p:nvPr/>
        </p:nvSpPr>
        <p:spPr>
          <a:xfrm>
            <a:off x="1031400" y="1832760"/>
            <a:ext cx="10478880" cy="114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88920" algn="just">
              <a:lnSpc>
                <a:spcPct val="100000"/>
              </a:lnSpc>
              <a:spcBef>
                <a:spcPts val="6"/>
              </a:spcBef>
              <a:tabLst>
                <a:tab algn="l" pos="0"/>
              </a:tabLst>
            </a:pPr>
            <a:r>
              <a:rPr b="0" i="1" lang="pt-BR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Limite máximo: 150 a 500 Caracteres</a:t>
            </a:r>
            <a:endParaRPr b="0" lang="pt-PT" sz="1200" spc="-1" strike="noStrike">
              <a:latin typeface="Arial"/>
            </a:endParaRPr>
          </a:p>
          <a:p>
            <a:pPr marL="88920" algn="just">
              <a:lnSpc>
                <a:spcPct val="100000"/>
              </a:lnSpc>
              <a:spcBef>
                <a:spcPts val="6"/>
              </a:spcBef>
              <a:tabLst>
                <a:tab algn="l" pos="0"/>
              </a:tabLst>
            </a:pPr>
            <a:r>
              <a:rPr b="0" i="1" lang="pt-BR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Resumo Específico: Descrevendo a prática, ação ou experiência vivenciada, destacando seu impacto e relevância para o cuidado em saúde.</a:t>
            </a:r>
            <a:endParaRPr b="0" lang="pt-PT" sz="1200" spc="-1" strike="noStrike">
              <a:latin typeface="Arial"/>
            </a:endParaRPr>
          </a:p>
          <a:p>
            <a:pPr marL="88920" algn="just">
              <a:lnSpc>
                <a:spcPct val="100000"/>
              </a:lnSpc>
              <a:spcBef>
                <a:spcPts val="6"/>
              </a:spcBef>
              <a:tabLst>
                <a:tab algn="l" pos="0"/>
              </a:tabLst>
            </a:pPr>
            <a:r>
              <a:rPr b="0" lang="pt-BR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Preferência por </a:t>
            </a:r>
            <a:r>
              <a:rPr b="1" lang="pt-BR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quadros, ícones e imagens</a:t>
            </a:r>
            <a:r>
              <a:rPr b="0" lang="pt-BR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que representem a prática</a:t>
            </a:r>
            <a:endParaRPr b="0" lang="pt-PT" sz="1200" spc="-1" strike="noStrike">
              <a:latin typeface="Arial"/>
            </a:endParaRPr>
          </a:p>
          <a:p>
            <a:pPr marL="88920"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Atenção as questões Éticas</a:t>
            </a:r>
            <a:endParaRPr b="0" lang="pt-PT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PT" sz="12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PT" sz="1200" spc="-1" strike="noStrike">
              <a:latin typeface="Arial"/>
            </a:endParaRPr>
          </a:p>
        </p:txBody>
      </p:sp>
      <p:pic>
        <p:nvPicPr>
          <p:cNvPr id="50" name="Google Shape;70;p1" descr=""/>
          <p:cNvPicPr/>
          <p:nvPr/>
        </p:nvPicPr>
        <p:blipFill>
          <a:blip r:embed="rId2"/>
          <a:stretch/>
        </p:blipFill>
        <p:spPr>
          <a:xfrm>
            <a:off x="9480600" y="-536400"/>
            <a:ext cx="2637360" cy="2518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2022-02-17T12:13:11Z</dcterms:created>
  <dc:creator>Aurea Soares</dc:creator>
  <dc:description/>
  <dc:language>pt-PT</dc:language>
  <cp:lastModifiedBy/>
  <cp:revision>0</cp:revision>
  <dc:subject/>
  <dc:title/>
</cp:coreProperties>
</file>