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3679488" cy="24120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9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60"/>
  </p:normalViewPr>
  <p:slideViewPr>
    <p:cSldViewPr snapToGrid="0">
      <p:cViewPr varScale="1">
        <p:scale>
          <a:sx n="26" d="100"/>
          <a:sy n="26" d="100"/>
        </p:scale>
        <p:origin x="32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5962" y="3947496"/>
            <a:ext cx="11627565" cy="8397499"/>
          </a:xfrm>
        </p:spPr>
        <p:txBody>
          <a:bodyPr anchor="b"/>
          <a:lstStyle>
            <a:lvl1pPr algn="ctr">
              <a:defRPr sz="8976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936" y="12668834"/>
            <a:ext cx="10259616" cy="5823530"/>
          </a:xfrm>
        </p:spPr>
        <p:txBody>
          <a:bodyPr/>
          <a:lstStyle>
            <a:lvl1pPr marL="0" indent="0" algn="ctr">
              <a:buNone/>
              <a:defRPr sz="3590"/>
            </a:lvl1pPr>
            <a:lvl2pPr marL="683971" indent="0" algn="ctr">
              <a:buNone/>
              <a:defRPr sz="2992"/>
            </a:lvl2pPr>
            <a:lvl3pPr marL="1367942" indent="0" algn="ctr">
              <a:buNone/>
              <a:defRPr sz="2693"/>
            </a:lvl3pPr>
            <a:lvl4pPr marL="2051914" indent="0" algn="ctr">
              <a:buNone/>
              <a:defRPr sz="2394"/>
            </a:lvl4pPr>
            <a:lvl5pPr marL="2735885" indent="0" algn="ctr">
              <a:buNone/>
              <a:defRPr sz="2394"/>
            </a:lvl5pPr>
            <a:lvl6pPr marL="3419856" indent="0" algn="ctr">
              <a:buNone/>
              <a:defRPr sz="2394"/>
            </a:lvl6pPr>
            <a:lvl7pPr marL="4103827" indent="0" algn="ctr">
              <a:buNone/>
              <a:defRPr sz="2394"/>
            </a:lvl7pPr>
            <a:lvl8pPr marL="4787798" indent="0" algn="ctr">
              <a:buNone/>
              <a:defRPr sz="2394"/>
            </a:lvl8pPr>
            <a:lvl9pPr marL="5471770" indent="0" algn="ctr">
              <a:buNone/>
              <a:defRPr sz="2394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54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035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89384" y="1284192"/>
            <a:ext cx="2949640" cy="2044098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0466" y="1284192"/>
            <a:ext cx="8677925" cy="2044098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9430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899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341" y="6013375"/>
            <a:ext cx="11798558" cy="10033446"/>
          </a:xfrm>
        </p:spPr>
        <p:txBody>
          <a:bodyPr anchor="b"/>
          <a:lstStyle>
            <a:lvl1pPr>
              <a:defRPr sz="8976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3341" y="16141742"/>
            <a:ext cx="11798558" cy="5276352"/>
          </a:xfrm>
        </p:spPr>
        <p:txBody>
          <a:bodyPr/>
          <a:lstStyle>
            <a:lvl1pPr marL="0" indent="0">
              <a:buNone/>
              <a:defRPr sz="3590">
                <a:solidFill>
                  <a:schemeClr val="tx1">
                    <a:tint val="82000"/>
                  </a:schemeClr>
                </a:solidFill>
              </a:defRPr>
            </a:lvl1pPr>
            <a:lvl2pPr marL="683971" indent="0">
              <a:buNone/>
              <a:defRPr sz="2992">
                <a:solidFill>
                  <a:schemeClr val="tx1">
                    <a:tint val="82000"/>
                  </a:schemeClr>
                </a:solidFill>
              </a:defRPr>
            </a:lvl2pPr>
            <a:lvl3pPr marL="1367942" indent="0">
              <a:buNone/>
              <a:defRPr sz="2693">
                <a:solidFill>
                  <a:schemeClr val="tx1">
                    <a:tint val="82000"/>
                  </a:schemeClr>
                </a:solidFill>
              </a:defRPr>
            </a:lvl3pPr>
            <a:lvl4pPr marL="2051914" indent="0">
              <a:buNone/>
              <a:defRPr sz="2394">
                <a:solidFill>
                  <a:schemeClr val="tx1">
                    <a:tint val="82000"/>
                  </a:schemeClr>
                </a:solidFill>
              </a:defRPr>
            </a:lvl4pPr>
            <a:lvl5pPr marL="2735885" indent="0">
              <a:buNone/>
              <a:defRPr sz="2394">
                <a:solidFill>
                  <a:schemeClr val="tx1">
                    <a:tint val="82000"/>
                  </a:schemeClr>
                </a:solidFill>
              </a:defRPr>
            </a:lvl5pPr>
            <a:lvl6pPr marL="3419856" indent="0">
              <a:buNone/>
              <a:defRPr sz="2394">
                <a:solidFill>
                  <a:schemeClr val="tx1">
                    <a:tint val="82000"/>
                  </a:schemeClr>
                </a:solidFill>
              </a:defRPr>
            </a:lvl6pPr>
            <a:lvl7pPr marL="4103827" indent="0">
              <a:buNone/>
              <a:defRPr sz="2394">
                <a:solidFill>
                  <a:schemeClr val="tx1">
                    <a:tint val="82000"/>
                  </a:schemeClr>
                </a:solidFill>
              </a:defRPr>
            </a:lvl7pPr>
            <a:lvl8pPr marL="4787798" indent="0">
              <a:buNone/>
              <a:defRPr sz="2394">
                <a:solidFill>
                  <a:schemeClr val="tx1">
                    <a:tint val="82000"/>
                  </a:schemeClr>
                </a:solidFill>
              </a:defRPr>
            </a:lvl8pPr>
            <a:lvl9pPr marL="5471770" indent="0">
              <a:buNone/>
              <a:defRPr sz="239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006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0465" y="6420960"/>
            <a:ext cx="5813782" cy="1530422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5241" y="6420960"/>
            <a:ext cx="5813782" cy="1530422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65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247" y="1284197"/>
            <a:ext cx="11798558" cy="4662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248" y="5912868"/>
            <a:ext cx="5787064" cy="2897805"/>
          </a:xfrm>
        </p:spPr>
        <p:txBody>
          <a:bodyPr anchor="b"/>
          <a:lstStyle>
            <a:lvl1pPr marL="0" indent="0">
              <a:buNone/>
              <a:defRPr sz="3590" b="1"/>
            </a:lvl1pPr>
            <a:lvl2pPr marL="683971" indent="0">
              <a:buNone/>
              <a:defRPr sz="2992" b="1"/>
            </a:lvl2pPr>
            <a:lvl3pPr marL="1367942" indent="0">
              <a:buNone/>
              <a:defRPr sz="2693" b="1"/>
            </a:lvl3pPr>
            <a:lvl4pPr marL="2051914" indent="0">
              <a:buNone/>
              <a:defRPr sz="2394" b="1"/>
            </a:lvl4pPr>
            <a:lvl5pPr marL="2735885" indent="0">
              <a:buNone/>
              <a:defRPr sz="2394" b="1"/>
            </a:lvl5pPr>
            <a:lvl6pPr marL="3419856" indent="0">
              <a:buNone/>
              <a:defRPr sz="2394" b="1"/>
            </a:lvl6pPr>
            <a:lvl7pPr marL="4103827" indent="0">
              <a:buNone/>
              <a:defRPr sz="2394" b="1"/>
            </a:lvl7pPr>
            <a:lvl8pPr marL="4787798" indent="0">
              <a:buNone/>
              <a:defRPr sz="2394" b="1"/>
            </a:lvl8pPr>
            <a:lvl9pPr marL="5471770" indent="0">
              <a:buNone/>
              <a:defRPr sz="2394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2248" y="8810673"/>
            <a:ext cx="5787064" cy="1295917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25242" y="5912868"/>
            <a:ext cx="5815564" cy="2897805"/>
          </a:xfrm>
        </p:spPr>
        <p:txBody>
          <a:bodyPr anchor="b"/>
          <a:lstStyle>
            <a:lvl1pPr marL="0" indent="0">
              <a:buNone/>
              <a:defRPr sz="3590" b="1"/>
            </a:lvl1pPr>
            <a:lvl2pPr marL="683971" indent="0">
              <a:buNone/>
              <a:defRPr sz="2992" b="1"/>
            </a:lvl2pPr>
            <a:lvl3pPr marL="1367942" indent="0">
              <a:buNone/>
              <a:defRPr sz="2693" b="1"/>
            </a:lvl3pPr>
            <a:lvl4pPr marL="2051914" indent="0">
              <a:buNone/>
              <a:defRPr sz="2394" b="1"/>
            </a:lvl4pPr>
            <a:lvl5pPr marL="2735885" indent="0">
              <a:buNone/>
              <a:defRPr sz="2394" b="1"/>
            </a:lvl5pPr>
            <a:lvl6pPr marL="3419856" indent="0">
              <a:buNone/>
              <a:defRPr sz="2394" b="1"/>
            </a:lvl6pPr>
            <a:lvl7pPr marL="4103827" indent="0">
              <a:buNone/>
              <a:defRPr sz="2394" b="1"/>
            </a:lvl7pPr>
            <a:lvl8pPr marL="4787798" indent="0">
              <a:buNone/>
              <a:defRPr sz="2394" b="1"/>
            </a:lvl8pPr>
            <a:lvl9pPr marL="5471770" indent="0">
              <a:buNone/>
              <a:defRPr sz="2394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25242" y="8810673"/>
            <a:ext cx="5815564" cy="1295917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878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1681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516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247" y="1608032"/>
            <a:ext cx="4411991" cy="5628111"/>
          </a:xfrm>
        </p:spPr>
        <p:txBody>
          <a:bodyPr anchor="b"/>
          <a:lstStyle>
            <a:lvl1pPr>
              <a:defRPr sz="4787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5564" y="3472907"/>
            <a:ext cx="6925241" cy="17141171"/>
          </a:xfrm>
        </p:spPr>
        <p:txBody>
          <a:bodyPr/>
          <a:lstStyle>
            <a:lvl1pPr>
              <a:defRPr sz="4787"/>
            </a:lvl1pPr>
            <a:lvl2pPr>
              <a:defRPr sz="4189"/>
            </a:lvl2pPr>
            <a:lvl3pPr>
              <a:defRPr sz="3590"/>
            </a:lvl3pPr>
            <a:lvl4pPr>
              <a:defRPr sz="2992"/>
            </a:lvl4pPr>
            <a:lvl5pPr>
              <a:defRPr sz="2992"/>
            </a:lvl5pPr>
            <a:lvl6pPr>
              <a:defRPr sz="2992"/>
            </a:lvl6pPr>
            <a:lvl7pPr>
              <a:defRPr sz="2992"/>
            </a:lvl7pPr>
            <a:lvl8pPr>
              <a:defRPr sz="2992"/>
            </a:lvl8pPr>
            <a:lvl9pPr>
              <a:defRPr sz="2992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2247" y="7236143"/>
            <a:ext cx="4411991" cy="13405849"/>
          </a:xfrm>
        </p:spPr>
        <p:txBody>
          <a:bodyPr/>
          <a:lstStyle>
            <a:lvl1pPr marL="0" indent="0">
              <a:buNone/>
              <a:defRPr sz="2394"/>
            </a:lvl1pPr>
            <a:lvl2pPr marL="683971" indent="0">
              <a:buNone/>
              <a:defRPr sz="2094"/>
            </a:lvl2pPr>
            <a:lvl3pPr marL="1367942" indent="0">
              <a:buNone/>
              <a:defRPr sz="1795"/>
            </a:lvl3pPr>
            <a:lvl4pPr marL="2051914" indent="0">
              <a:buNone/>
              <a:defRPr sz="1496"/>
            </a:lvl4pPr>
            <a:lvl5pPr marL="2735885" indent="0">
              <a:buNone/>
              <a:defRPr sz="1496"/>
            </a:lvl5pPr>
            <a:lvl6pPr marL="3419856" indent="0">
              <a:buNone/>
              <a:defRPr sz="1496"/>
            </a:lvl6pPr>
            <a:lvl7pPr marL="4103827" indent="0">
              <a:buNone/>
              <a:defRPr sz="1496"/>
            </a:lvl7pPr>
            <a:lvl8pPr marL="4787798" indent="0">
              <a:buNone/>
              <a:defRPr sz="1496"/>
            </a:lvl8pPr>
            <a:lvl9pPr marL="5471770" indent="0">
              <a:buNone/>
              <a:defRPr sz="1496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911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247" y="1608032"/>
            <a:ext cx="4411991" cy="5628111"/>
          </a:xfrm>
        </p:spPr>
        <p:txBody>
          <a:bodyPr anchor="b"/>
          <a:lstStyle>
            <a:lvl1pPr>
              <a:defRPr sz="4787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15564" y="3472907"/>
            <a:ext cx="6925241" cy="17141171"/>
          </a:xfrm>
        </p:spPr>
        <p:txBody>
          <a:bodyPr anchor="t"/>
          <a:lstStyle>
            <a:lvl1pPr marL="0" indent="0">
              <a:buNone/>
              <a:defRPr sz="4787"/>
            </a:lvl1pPr>
            <a:lvl2pPr marL="683971" indent="0">
              <a:buNone/>
              <a:defRPr sz="4189"/>
            </a:lvl2pPr>
            <a:lvl3pPr marL="1367942" indent="0">
              <a:buNone/>
              <a:defRPr sz="3590"/>
            </a:lvl3pPr>
            <a:lvl4pPr marL="2051914" indent="0">
              <a:buNone/>
              <a:defRPr sz="2992"/>
            </a:lvl4pPr>
            <a:lvl5pPr marL="2735885" indent="0">
              <a:buNone/>
              <a:defRPr sz="2992"/>
            </a:lvl5pPr>
            <a:lvl6pPr marL="3419856" indent="0">
              <a:buNone/>
              <a:defRPr sz="2992"/>
            </a:lvl6pPr>
            <a:lvl7pPr marL="4103827" indent="0">
              <a:buNone/>
              <a:defRPr sz="2992"/>
            </a:lvl7pPr>
            <a:lvl8pPr marL="4787798" indent="0">
              <a:buNone/>
              <a:defRPr sz="2992"/>
            </a:lvl8pPr>
            <a:lvl9pPr marL="5471770" indent="0">
              <a:buNone/>
              <a:defRPr sz="2992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2247" y="7236143"/>
            <a:ext cx="4411991" cy="13405849"/>
          </a:xfrm>
        </p:spPr>
        <p:txBody>
          <a:bodyPr/>
          <a:lstStyle>
            <a:lvl1pPr marL="0" indent="0">
              <a:buNone/>
              <a:defRPr sz="2394"/>
            </a:lvl1pPr>
            <a:lvl2pPr marL="683971" indent="0">
              <a:buNone/>
              <a:defRPr sz="2094"/>
            </a:lvl2pPr>
            <a:lvl3pPr marL="1367942" indent="0">
              <a:buNone/>
              <a:defRPr sz="1795"/>
            </a:lvl3pPr>
            <a:lvl4pPr marL="2051914" indent="0">
              <a:buNone/>
              <a:defRPr sz="1496"/>
            </a:lvl4pPr>
            <a:lvl5pPr marL="2735885" indent="0">
              <a:buNone/>
              <a:defRPr sz="1496"/>
            </a:lvl5pPr>
            <a:lvl6pPr marL="3419856" indent="0">
              <a:buNone/>
              <a:defRPr sz="1496"/>
            </a:lvl6pPr>
            <a:lvl7pPr marL="4103827" indent="0">
              <a:buNone/>
              <a:defRPr sz="1496"/>
            </a:lvl7pPr>
            <a:lvl8pPr marL="4787798" indent="0">
              <a:buNone/>
              <a:defRPr sz="1496"/>
            </a:lvl8pPr>
            <a:lvl9pPr marL="5471770" indent="0">
              <a:buNone/>
              <a:defRPr sz="1496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393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0465" y="1284197"/>
            <a:ext cx="11798558" cy="4662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0465" y="6420960"/>
            <a:ext cx="11798558" cy="15304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0465" y="22356112"/>
            <a:ext cx="3077885" cy="1284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9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DD02D7-846D-47B7-B32F-7E87343F4114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31331" y="22356112"/>
            <a:ext cx="4616827" cy="1284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9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61138" y="22356112"/>
            <a:ext cx="3077885" cy="1284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9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D6CC0-B49E-4AF2-96F0-EBB639ACBA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41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67942" rtl="0" eaLnBrk="1" latinLnBrk="0" hangingPunct="1">
        <a:lnSpc>
          <a:spcPct val="90000"/>
        </a:lnSpc>
        <a:spcBef>
          <a:spcPct val="0"/>
        </a:spcBef>
        <a:buNone/>
        <a:defRPr sz="65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986" indent="-341986" algn="l" defTabSz="1367942" rtl="0" eaLnBrk="1" latinLnBrk="0" hangingPunct="1">
        <a:lnSpc>
          <a:spcPct val="90000"/>
        </a:lnSpc>
        <a:spcBef>
          <a:spcPts val="1496"/>
        </a:spcBef>
        <a:buFont typeface="Arial" panose="020B0604020202020204" pitchFamily="34" charset="0"/>
        <a:buChar char="•"/>
        <a:defRPr sz="4189" kern="1200">
          <a:solidFill>
            <a:schemeClr val="tx1"/>
          </a:solidFill>
          <a:latin typeface="+mn-lt"/>
          <a:ea typeface="+mn-ea"/>
          <a:cs typeface="+mn-cs"/>
        </a:defRPr>
      </a:lvl1pPr>
      <a:lvl2pPr marL="1025957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3590" kern="1200">
          <a:solidFill>
            <a:schemeClr val="tx1"/>
          </a:solidFill>
          <a:latin typeface="+mn-lt"/>
          <a:ea typeface="+mn-ea"/>
          <a:cs typeface="+mn-cs"/>
        </a:defRPr>
      </a:lvl2pPr>
      <a:lvl3pPr marL="1709928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992" kern="1200">
          <a:solidFill>
            <a:schemeClr val="tx1"/>
          </a:solidFill>
          <a:latin typeface="+mn-lt"/>
          <a:ea typeface="+mn-ea"/>
          <a:cs typeface="+mn-cs"/>
        </a:defRPr>
      </a:lvl3pPr>
      <a:lvl4pPr marL="2393899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4pPr>
      <a:lvl5pPr marL="3077870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5pPr>
      <a:lvl6pPr marL="3761842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6pPr>
      <a:lvl7pPr marL="4445813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7pPr>
      <a:lvl8pPr marL="5129784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8pPr>
      <a:lvl9pPr marL="5813755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1pPr>
      <a:lvl2pPr marL="683971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2pPr>
      <a:lvl3pPr marL="1367942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3pPr>
      <a:lvl4pPr marL="2051914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4pPr>
      <a:lvl5pPr marL="2735885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5pPr>
      <a:lvl6pPr marL="3419856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6pPr>
      <a:lvl7pPr marL="4103827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7pPr>
      <a:lvl8pPr marL="4787798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8pPr>
      <a:lvl9pPr marL="5471770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D15B87-83DD-4A7E-4A30-E0C82790D0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5962" y="3054141"/>
            <a:ext cx="11627565" cy="8397499"/>
          </a:xfrm>
        </p:spPr>
        <p:txBody>
          <a:bodyPr/>
          <a:lstStyle/>
          <a:p>
            <a:r>
              <a:rPr lang="pt-BR" b="1" dirty="0">
                <a:solidFill>
                  <a:srgbClr val="1399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Escreva aqui o titulo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AF74DE-E3AD-1C93-C172-279632D11D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Escreva aqui o seu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texto:</a:t>
            </a:r>
            <a:r>
              <a:rPr lang="pt-BR" dirty="0" err="1"/>
              <a:t>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, </a:t>
            </a:r>
            <a:r>
              <a:rPr lang="pt-BR" dirty="0" err="1"/>
              <a:t>sed</a:t>
            </a:r>
            <a:r>
              <a:rPr lang="pt-BR" dirty="0"/>
              <a:t> do </a:t>
            </a:r>
            <a:r>
              <a:rPr lang="pt-BR" dirty="0" err="1"/>
              <a:t>eiusmod</a:t>
            </a:r>
            <a:r>
              <a:rPr lang="pt-BR" dirty="0"/>
              <a:t> </a:t>
            </a:r>
            <a:r>
              <a:rPr lang="pt-BR" dirty="0" err="1"/>
              <a:t>tempor</a:t>
            </a:r>
            <a:r>
              <a:rPr lang="pt-BR" dirty="0"/>
              <a:t> </a:t>
            </a:r>
            <a:r>
              <a:rPr lang="pt-BR" dirty="0" err="1"/>
              <a:t>incididunt</a:t>
            </a:r>
            <a:r>
              <a:rPr lang="pt-BR" dirty="0"/>
              <a:t> ut labore et </a:t>
            </a:r>
            <a:r>
              <a:rPr lang="pt-BR" dirty="0" err="1"/>
              <a:t>dolore</a:t>
            </a:r>
            <a:r>
              <a:rPr lang="pt-BR" dirty="0"/>
              <a:t> magna </a:t>
            </a:r>
            <a:r>
              <a:rPr lang="pt-BR" dirty="0" err="1"/>
              <a:t>aliqua</a:t>
            </a:r>
            <a:r>
              <a:rPr lang="pt-BR" dirty="0"/>
              <a:t>. Ut </a:t>
            </a:r>
            <a:r>
              <a:rPr lang="pt-BR" dirty="0" err="1"/>
              <a:t>enim</a:t>
            </a:r>
            <a:r>
              <a:rPr lang="pt-BR" dirty="0"/>
              <a:t> ad </a:t>
            </a:r>
            <a:r>
              <a:rPr lang="pt-BR" dirty="0" err="1"/>
              <a:t>minim</a:t>
            </a:r>
            <a:r>
              <a:rPr lang="pt-BR" dirty="0"/>
              <a:t> </a:t>
            </a:r>
            <a:r>
              <a:rPr lang="pt-BR" dirty="0" err="1"/>
              <a:t>veniam</a:t>
            </a:r>
            <a:r>
              <a:rPr lang="pt-BR" dirty="0"/>
              <a:t>, quis </a:t>
            </a:r>
            <a:r>
              <a:rPr lang="pt-BR" dirty="0" err="1"/>
              <a:t>nostrud</a:t>
            </a:r>
            <a:r>
              <a:rPr lang="pt-BR" dirty="0"/>
              <a:t> </a:t>
            </a:r>
            <a:r>
              <a:rPr lang="pt-BR" dirty="0" err="1"/>
              <a:t>exercitation</a:t>
            </a:r>
            <a:r>
              <a:rPr lang="pt-BR" dirty="0"/>
              <a:t> </a:t>
            </a:r>
            <a:r>
              <a:rPr lang="pt-BR" dirty="0" err="1"/>
              <a:t>ullamco</a:t>
            </a:r>
            <a:r>
              <a:rPr lang="pt-BR" dirty="0"/>
              <a:t> </a:t>
            </a:r>
            <a:r>
              <a:rPr lang="pt-BR" dirty="0" err="1"/>
              <a:t>laboris</a:t>
            </a:r>
            <a:r>
              <a:rPr lang="pt-BR" dirty="0"/>
              <a:t> </a:t>
            </a:r>
            <a:r>
              <a:rPr lang="pt-BR" dirty="0" err="1"/>
              <a:t>nisi</a:t>
            </a:r>
            <a:r>
              <a:rPr lang="pt-BR" dirty="0"/>
              <a:t> ut </a:t>
            </a:r>
            <a:r>
              <a:rPr lang="pt-BR" dirty="0" err="1"/>
              <a:t>aliquip</a:t>
            </a:r>
            <a:r>
              <a:rPr lang="pt-BR" dirty="0"/>
              <a:t> </a:t>
            </a:r>
            <a:r>
              <a:rPr lang="pt-BR" dirty="0" err="1"/>
              <a:t>ex</a:t>
            </a:r>
            <a:r>
              <a:rPr lang="pt-BR" dirty="0"/>
              <a:t> </a:t>
            </a:r>
            <a:r>
              <a:rPr lang="pt-BR" dirty="0" err="1"/>
              <a:t>ea</a:t>
            </a:r>
            <a:r>
              <a:rPr lang="pt-BR" dirty="0"/>
              <a:t> </a:t>
            </a:r>
            <a:r>
              <a:rPr lang="pt-BR" dirty="0" err="1"/>
              <a:t>commodo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aute</a:t>
            </a:r>
            <a:r>
              <a:rPr lang="pt-BR" dirty="0"/>
              <a:t> </a:t>
            </a:r>
            <a:r>
              <a:rPr lang="pt-BR" dirty="0" err="1"/>
              <a:t>irure</a:t>
            </a:r>
            <a:r>
              <a:rPr lang="pt-BR" dirty="0"/>
              <a:t> </a:t>
            </a:r>
            <a:r>
              <a:rPr lang="pt-BR" dirty="0" err="1"/>
              <a:t>dolor</a:t>
            </a:r>
            <a:r>
              <a:rPr lang="pt-BR" dirty="0"/>
              <a:t> in </a:t>
            </a:r>
            <a:r>
              <a:rPr lang="pt-BR" dirty="0" err="1"/>
              <a:t>reprehenderit</a:t>
            </a:r>
            <a:r>
              <a:rPr lang="pt-BR" dirty="0"/>
              <a:t> in </a:t>
            </a:r>
            <a:r>
              <a:rPr lang="pt-BR" dirty="0" err="1"/>
              <a:t>voluptate</a:t>
            </a:r>
            <a:r>
              <a:rPr lang="pt-BR" dirty="0"/>
              <a:t> </a:t>
            </a:r>
            <a:r>
              <a:rPr lang="pt-BR" dirty="0" err="1"/>
              <a:t>velit</a:t>
            </a:r>
            <a:r>
              <a:rPr lang="pt-BR" dirty="0"/>
              <a:t> esse </a:t>
            </a:r>
            <a:r>
              <a:rPr lang="pt-BR" dirty="0" err="1"/>
              <a:t>cillum</a:t>
            </a:r>
            <a:r>
              <a:rPr lang="pt-BR" dirty="0"/>
              <a:t> </a:t>
            </a:r>
            <a:r>
              <a:rPr lang="pt-BR" dirty="0" err="1"/>
              <a:t>dolore</a:t>
            </a:r>
            <a:r>
              <a:rPr lang="pt-BR" dirty="0"/>
              <a:t> eu </a:t>
            </a:r>
            <a:r>
              <a:rPr lang="pt-BR" dirty="0" err="1"/>
              <a:t>fugiat</a:t>
            </a:r>
            <a:r>
              <a:rPr lang="pt-BR" dirty="0"/>
              <a:t> </a:t>
            </a:r>
            <a:r>
              <a:rPr lang="pt-BR" dirty="0" err="1"/>
              <a:t>nulla</a:t>
            </a:r>
            <a:r>
              <a:rPr lang="pt-BR" dirty="0"/>
              <a:t> </a:t>
            </a:r>
            <a:r>
              <a:rPr lang="pt-BR" dirty="0" err="1"/>
              <a:t>pariatur</a:t>
            </a:r>
            <a:r>
              <a:rPr lang="pt-BR" dirty="0"/>
              <a:t>. </a:t>
            </a:r>
            <a:r>
              <a:rPr lang="pt-BR" dirty="0" err="1"/>
              <a:t>Excepteur</a:t>
            </a:r>
            <a:r>
              <a:rPr lang="pt-BR" dirty="0"/>
              <a:t> </a:t>
            </a:r>
            <a:r>
              <a:rPr lang="pt-BR" dirty="0" err="1"/>
              <a:t>sint</a:t>
            </a:r>
            <a:r>
              <a:rPr lang="pt-BR" dirty="0"/>
              <a:t> </a:t>
            </a:r>
            <a:r>
              <a:rPr lang="pt-BR" dirty="0" err="1"/>
              <a:t>occaecat</a:t>
            </a:r>
            <a:r>
              <a:rPr lang="pt-BR" dirty="0"/>
              <a:t> </a:t>
            </a:r>
            <a:r>
              <a:rPr lang="pt-BR" dirty="0" err="1"/>
              <a:t>cupidatat</a:t>
            </a:r>
            <a:r>
              <a:rPr lang="pt-BR" dirty="0"/>
              <a:t> non </a:t>
            </a:r>
            <a:r>
              <a:rPr lang="pt-BR" dirty="0" err="1"/>
              <a:t>proident</a:t>
            </a:r>
            <a:r>
              <a:rPr lang="pt-BR" dirty="0"/>
              <a:t>, sunt in culpa </a:t>
            </a:r>
            <a:r>
              <a:rPr lang="pt-BR" dirty="0" err="1"/>
              <a:t>qui</a:t>
            </a:r>
            <a:r>
              <a:rPr lang="pt-BR" dirty="0"/>
              <a:t> </a:t>
            </a:r>
            <a:r>
              <a:rPr lang="pt-BR" dirty="0" err="1"/>
              <a:t>officia</a:t>
            </a:r>
            <a:r>
              <a:rPr lang="pt-BR" dirty="0"/>
              <a:t> </a:t>
            </a:r>
            <a:r>
              <a:rPr lang="pt-BR" dirty="0" err="1"/>
              <a:t>deserunt</a:t>
            </a:r>
            <a:r>
              <a:rPr lang="pt-BR" dirty="0"/>
              <a:t> </a:t>
            </a:r>
            <a:r>
              <a:rPr lang="pt-BR" dirty="0" err="1"/>
              <a:t>mollit</a:t>
            </a:r>
            <a:r>
              <a:rPr lang="pt-BR" dirty="0"/>
              <a:t> </a:t>
            </a:r>
            <a:r>
              <a:rPr lang="pt-BR" dirty="0" err="1"/>
              <a:t>anim</a:t>
            </a:r>
            <a:r>
              <a:rPr lang="pt-BR" dirty="0"/>
              <a:t> id est </a:t>
            </a:r>
            <a:r>
              <a:rPr lang="pt-BR" dirty="0" err="1"/>
              <a:t>laborum</a:t>
            </a:r>
            <a:r>
              <a:rPr lang="pt-BR" dirty="0"/>
              <a:t>.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1752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87</Words>
  <Application>Microsoft Office PowerPoint</Application>
  <PresentationFormat>Personalizar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Tema do Office</vt:lpstr>
      <vt:lpstr>Escreva aqui o titulo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Raones Ramos da Silva</dc:creator>
  <cp:lastModifiedBy>Raones Ramos da Silva</cp:lastModifiedBy>
  <cp:revision>3</cp:revision>
  <dcterms:created xsi:type="dcterms:W3CDTF">2026-07-23T19:01:31Z</dcterms:created>
  <dcterms:modified xsi:type="dcterms:W3CDTF">2026-07-23T19:06:27Z</dcterms:modified>
</cp:coreProperties>
</file>