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12050" cy="108172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1548" y="-18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92C2AC-9D3E-47F5-8356-8A69E35AB29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40BB3E9E-825E-4621-97A4-E55EA59675AD}">
      <dgm:prSet phldrT="[Texto]" custT="1"/>
      <dgm:spPr/>
      <dgm:t>
        <a:bodyPr/>
        <a:lstStyle/>
        <a:p>
          <a:pPr algn="l"/>
          <a:r>
            <a:rPr lang="pt-BR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INTRODUÇÃO</a:t>
          </a:r>
        </a:p>
      </dgm:t>
    </dgm:pt>
    <dgm:pt modelId="{7E76865E-95E5-4DEF-8EAB-8F45E1DD314E}" type="parTrans" cxnId="{DEECE8FE-AB4D-40D1-8552-3F15EF170AFB}">
      <dgm:prSet/>
      <dgm:spPr/>
      <dgm:t>
        <a:bodyPr/>
        <a:lstStyle/>
        <a:p>
          <a:endParaRPr lang="pt-BR" sz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6F0F79-4A00-490B-B9FE-E3B3FB209D54}" type="sibTrans" cxnId="{DEECE8FE-AB4D-40D1-8552-3F15EF170AFB}">
      <dgm:prSet/>
      <dgm:spPr/>
      <dgm:t>
        <a:bodyPr/>
        <a:lstStyle/>
        <a:p>
          <a:endParaRPr lang="pt-BR" sz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D84B15-406B-4638-A298-0AD3FD99BE83}">
      <dgm:prSet phldrT="[Texto]" phldr="1" custT="1"/>
      <dgm:spPr/>
      <dgm:t>
        <a:bodyPr/>
        <a:lstStyle/>
        <a:p>
          <a:endParaRPr lang="pt-BR" sz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43C3F9-3AE7-47DC-A0C8-82B2EE767EE3}" type="parTrans" cxnId="{BD5776D5-55FB-4A10-A3CC-6A6B40246478}">
      <dgm:prSet/>
      <dgm:spPr/>
      <dgm:t>
        <a:bodyPr/>
        <a:lstStyle/>
        <a:p>
          <a:endParaRPr lang="pt-BR" sz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E446FD-B0D6-4627-BF41-BD7A69A30D35}" type="sibTrans" cxnId="{BD5776D5-55FB-4A10-A3CC-6A6B40246478}">
      <dgm:prSet/>
      <dgm:spPr/>
      <dgm:t>
        <a:bodyPr/>
        <a:lstStyle/>
        <a:p>
          <a:endParaRPr lang="pt-BR" sz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D28262-1966-46FB-B3A9-BEE895F5833A}">
      <dgm:prSet phldrT="[Texto]" custT="1"/>
      <dgm:spPr/>
      <dgm:t>
        <a:bodyPr/>
        <a:lstStyle/>
        <a:p>
          <a:pPr algn="l"/>
          <a:r>
            <a:rPr lang="pt-BR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OBJETIVO</a:t>
          </a:r>
        </a:p>
      </dgm:t>
    </dgm:pt>
    <dgm:pt modelId="{3C23262D-82EB-4D5A-ADAD-041E17EC256A}" type="parTrans" cxnId="{AD34EDFF-E54E-4BA2-8007-56604B6384C4}">
      <dgm:prSet/>
      <dgm:spPr/>
      <dgm:t>
        <a:bodyPr/>
        <a:lstStyle/>
        <a:p>
          <a:endParaRPr lang="pt-BR" sz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B4B0E4-4D2A-4284-A439-6CA6B3CBEA80}" type="sibTrans" cxnId="{AD34EDFF-E54E-4BA2-8007-56604B6384C4}">
      <dgm:prSet/>
      <dgm:spPr/>
      <dgm:t>
        <a:bodyPr/>
        <a:lstStyle/>
        <a:p>
          <a:endParaRPr lang="pt-BR" sz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D3EEAC-8CA2-4792-BF53-D4F30AB6FE85}">
      <dgm:prSet phldrT="[Texto]" phldr="1" custT="1"/>
      <dgm:spPr/>
      <dgm:t>
        <a:bodyPr/>
        <a:lstStyle/>
        <a:p>
          <a:endParaRPr lang="pt-BR" sz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AA27A1-F889-4A19-85FA-8ECB4FC4C12A}" type="parTrans" cxnId="{81910051-781D-42EB-978B-B764756478B2}">
      <dgm:prSet/>
      <dgm:spPr/>
      <dgm:t>
        <a:bodyPr/>
        <a:lstStyle/>
        <a:p>
          <a:endParaRPr lang="pt-BR" sz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0D36E2-5FF2-4BAF-840B-88DAA3924C89}" type="sibTrans" cxnId="{81910051-781D-42EB-978B-B764756478B2}">
      <dgm:prSet/>
      <dgm:spPr/>
      <dgm:t>
        <a:bodyPr/>
        <a:lstStyle/>
        <a:p>
          <a:endParaRPr lang="pt-BR" sz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28F06D-EA0A-4CF5-B23B-3494964A90F4}">
      <dgm:prSet phldrT="[Texto]" custT="1"/>
      <dgm:spPr/>
      <dgm:t>
        <a:bodyPr/>
        <a:lstStyle/>
        <a:p>
          <a:pPr algn="l"/>
          <a:r>
            <a:rPr lang="pt-BR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METODOLOGIA</a:t>
          </a:r>
        </a:p>
      </dgm:t>
    </dgm:pt>
    <dgm:pt modelId="{80520F5B-47DA-48C8-B15D-7E033CB5C75B}" type="parTrans" cxnId="{55393E00-8D51-4025-9930-1424C6CA86B3}">
      <dgm:prSet/>
      <dgm:spPr/>
      <dgm:t>
        <a:bodyPr/>
        <a:lstStyle/>
        <a:p>
          <a:endParaRPr lang="pt-BR" sz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FB33A4-A126-42BE-93DA-8C04B08CA124}" type="sibTrans" cxnId="{55393E00-8D51-4025-9930-1424C6CA86B3}">
      <dgm:prSet/>
      <dgm:spPr/>
      <dgm:t>
        <a:bodyPr/>
        <a:lstStyle/>
        <a:p>
          <a:endParaRPr lang="pt-BR" sz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9C1398-C3D7-4CAB-B8D1-6611F69F81DB}">
      <dgm:prSet phldrT="[Texto]" custT="1"/>
      <dgm:spPr/>
      <dgm:t>
        <a:bodyPr/>
        <a:lstStyle/>
        <a:p>
          <a:pPr algn="l"/>
          <a:r>
            <a:rPr lang="pt-BR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RESULTADOS E DISCUSSÃO</a:t>
          </a:r>
        </a:p>
      </dgm:t>
    </dgm:pt>
    <dgm:pt modelId="{061E6FAF-DA3C-4C74-BBAC-1B2622E53C59}" type="parTrans" cxnId="{4E5F38B8-B5A2-4ED2-81EF-37113F98F468}">
      <dgm:prSet/>
      <dgm:spPr/>
      <dgm:t>
        <a:bodyPr/>
        <a:lstStyle/>
        <a:p>
          <a:endParaRPr lang="pt-BR" sz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85BB79-EA44-4A52-BB85-920E1C1258B2}" type="sibTrans" cxnId="{4E5F38B8-B5A2-4ED2-81EF-37113F98F468}">
      <dgm:prSet/>
      <dgm:spPr/>
      <dgm:t>
        <a:bodyPr/>
        <a:lstStyle/>
        <a:p>
          <a:endParaRPr lang="pt-BR" sz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A6D0E0-E1AF-4EC9-BEBE-76BE44745B03}">
      <dgm:prSet phldrT="[Texto]" custT="1"/>
      <dgm:spPr/>
      <dgm:t>
        <a:bodyPr/>
        <a:lstStyle/>
        <a:p>
          <a:pPr algn="l"/>
          <a:r>
            <a:rPr lang="pt-BR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CONSIDERACÕES FINAIS</a:t>
          </a:r>
        </a:p>
      </dgm:t>
    </dgm:pt>
    <dgm:pt modelId="{C8B1715F-4DEA-4893-A206-16764487E481}" type="parTrans" cxnId="{D3B97944-8A40-4670-B5F2-8469C82905F2}">
      <dgm:prSet/>
      <dgm:spPr/>
      <dgm:t>
        <a:bodyPr/>
        <a:lstStyle/>
        <a:p>
          <a:endParaRPr lang="pt-BR" sz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8D12F9-6250-4734-84EC-E92E08F09AEB}" type="sibTrans" cxnId="{D3B97944-8A40-4670-B5F2-8469C82905F2}">
      <dgm:prSet/>
      <dgm:spPr/>
      <dgm:t>
        <a:bodyPr/>
        <a:lstStyle/>
        <a:p>
          <a:endParaRPr lang="pt-BR" sz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911C0B-7B9C-4F28-8F8E-01D6774A0F9C}">
      <dgm:prSet phldrT="[Texto]" custT="1"/>
      <dgm:spPr/>
      <dgm:t>
        <a:bodyPr/>
        <a:lstStyle/>
        <a:p>
          <a:r>
            <a:rPr lang="pt-B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[Texto]</a:t>
          </a:r>
        </a:p>
      </dgm:t>
    </dgm:pt>
    <dgm:pt modelId="{712E5A62-9928-4C05-845D-A2290058A86C}" type="parTrans" cxnId="{77A19E32-D535-48F1-A808-DDC95A841F67}">
      <dgm:prSet/>
      <dgm:spPr/>
      <dgm:t>
        <a:bodyPr/>
        <a:lstStyle/>
        <a:p>
          <a:endParaRPr lang="pt-BR" sz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45C8E1-5003-4B62-97B1-A6FCBAD66642}" type="sibTrans" cxnId="{77A19E32-D535-48F1-A808-DDC95A841F67}">
      <dgm:prSet/>
      <dgm:spPr/>
      <dgm:t>
        <a:bodyPr/>
        <a:lstStyle/>
        <a:p>
          <a:endParaRPr lang="pt-BR" sz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D19A43-D6EF-40D7-86FC-C6A05FC7204B}">
      <dgm:prSet phldrT="[Texto]" custT="1"/>
      <dgm:spPr/>
      <dgm:t>
        <a:bodyPr/>
        <a:lstStyle/>
        <a:p>
          <a:r>
            <a:rPr lang="pt-B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[Texto]</a:t>
          </a:r>
        </a:p>
      </dgm:t>
    </dgm:pt>
    <dgm:pt modelId="{4E927ED0-8B30-4659-80BB-24306574DE5A}" type="parTrans" cxnId="{B6FD73DD-5548-48AE-9D25-F57E6CC208F7}">
      <dgm:prSet/>
      <dgm:spPr/>
      <dgm:t>
        <a:bodyPr/>
        <a:lstStyle/>
        <a:p>
          <a:endParaRPr lang="pt-BR" sz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81342F-957F-419E-BDC5-023BC751275A}" type="sibTrans" cxnId="{B6FD73DD-5548-48AE-9D25-F57E6CC208F7}">
      <dgm:prSet/>
      <dgm:spPr/>
      <dgm:t>
        <a:bodyPr/>
        <a:lstStyle/>
        <a:p>
          <a:endParaRPr lang="pt-BR" sz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88239E-9250-4569-95E6-FC6ED75416B2}">
      <dgm:prSet phldrT="[Texto]" custT="1"/>
      <dgm:spPr/>
      <dgm:t>
        <a:bodyPr/>
        <a:lstStyle/>
        <a:p>
          <a:r>
            <a:rPr lang="pt-B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[Texto]</a:t>
          </a:r>
        </a:p>
      </dgm:t>
    </dgm:pt>
    <dgm:pt modelId="{85DD84E4-B244-4357-BB7D-1DC947479DBD}" type="parTrans" cxnId="{85EB0B77-3726-4E77-AB4F-24AB8760BCCF}">
      <dgm:prSet/>
      <dgm:spPr/>
      <dgm:t>
        <a:bodyPr/>
        <a:lstStyle/>
        <a:p>
          <a:endParaRPr lang="pt-BR" sz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7D7EA5-723E-4605-B877-A3C43F204E26}" type="sibTrans" cxnId="{85EB0B77-3726-4E77-AB4F-24AB8760BCCF}">
      <dgm:prSet/>
      <dgm:spPr/>
      <dgm:t>
        <a:bodyPr/>
        <a:lstStyle/>
        <a:p>
          <a:endParaRPr lang="pt-BR" sz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8B77F0-48D7-43B7-9A9E-88428E9DB2C9}" type="pres">
      <dgm:prSet presAssocID="{D792C2AC-9D3E-47F5-8356-8A69E35AB292}" presName="linear" presStyleCnt="0">
        <dgm:presLayoutVars>
          <dgm:animLvl val="lvl"/>
          <dgm:resizeHandles val="exact"/>
        </dgm:presLayoutVars>
      </dgm:prSet>
      <dgm:spPr/>
    </dgm:pt>
    <dgm:pt modelId="{68126511-94D1-4518-963F-6403B3EE13C5}" type="pres">
      <dgm:prSet presAssocID="{40BB3E9E-825E-4621-97A4-E55EA59675AD}" presName="parentText" presStyleLbl="node1" presStyleIdx="0" presStyleCnt="5" custScaleX="24615" custScaleY="57751" custLinFactNeighborX="-39413" custLinFactNeighborY="-2344">
        <dgm:presLayoutVars>
          <dgm:chMax val="0"/>
          <dgm:bulletEnabled val="1"/>
        </dgm:presLayoutVars>
      </dgm:prSet>
      <dgm:spPr/>
    </dgm:pt>
    <dgm:pt modelId="{4363286F-1716-41B5-A475-387EBB65C695}" type="pres">
      <dgm:prSet presAssocID="{40BB3E9E-825E-4621-97A4-E55EA59675AD}" presName="childText" presStyleLbl="revTx" presStyleIdx="0" presStyleCnt="5">
        <dgm:presLayoutVars>
          <dgm:bulletEnabled val="1"/>
        </dgm:presLayoutVars>
      </dgm:prSet>
      <dgm:spPr/>
    </dgm:pt>
    <dgm:pt modelId="{674A850A-9CA7-4088-BD8E-CB85DBB6136F}" type="pres">
      <dgm:prSet presAssocID="{2AD28262-1966-46FB-B3A9-BEE895F5833A}" presName="parentText" presStyleLbl="node1" presStyleIdx="1" presStyleCnt="5" custScaleX="24615" custScaleY="57751" custLinFactNeighborX="-39413" custLinFactNeighborY="-2344">
        <dgm:presLayoutVars>
          <dgm:chMax val="0"/>
          <dgm:bulletEnabled val="1"/>
        </dgm:presLayoutVars>
      </dgm:prSet>
      <dgm:spPr/>
    </dgm:pt>
    <dgm:pt modelId="{21057299-36AD-4FE9-A1A6-43EA18A9E3DD}" type="pres">
      <dgm:prSet presAssocID="{2AD28262-1966-46FB-B3A9-BEE895F5833A}" presName="childText" presStyleLbl="revTx" presStyleIdx="1" presStyleCnt="5">
        <dgm:presLayoutVars>
          <dgm:bulletEnabled val="1"/>
        </dgm:presLayoutVars>
      </dgm:prSet>
      <dgm:spPr/>
    </dgm:pt>
    <dgm:pt modelId="{C4E8CE13-E32D-41AA-B995-4E98ADD7BD3D}" type="pres">
      <dgm:prSet presAssocID="{3728F06D-EA0A-4CF5-B23B-3494964A90F4}" presName="parentText" presStyleLbl="node1" presStyleIdx="2" presStyleCnt="5" custScaleX="24615" custScaleY="57751" custLinFactNeighborX="-39413" custLinFactNeighborY="-2344">
        <dgm:presLayoutVars>
          <dgm:chMax val="0"/>
          <dgm:bulletEnabled val="1"/>
        </dgm:presLayoutVars>
      </dgm:prSet>
      <dgm:spPr/>
    </dgm:pt>
    <dgm:pt modelId="{A424B65B-5C16-461D-83E7-7BBAE3522113}" type="pres">
      <dgm:prSet presAssocID="{3728F06D-EA0A-4CF5-B23B-3494964A90F4}" presName="childText" presStyleLbl="revTx" presStyleIdx="2" presStyleCnt="5">
        <dgm:presLayoutVars>
          <dgm:bulletEnabled val="1"/>
        </dgm:presLayoutVars>
      </dgm:prSet>
      <dgm:spPr/>
    </dgm:pt>
    <dgm:pt modelId="{6F7599AF-8B25-489A-8B6E-8CDEA40098E2}" type="pres">
      <dgm:prSet presAssocID="{7D9C1398-C3D7-4CAB-B8D1-6611F69F81DB}" presName="parentText" presStyleLbl="node1" presStyleIdx="3" presStyleCnt="5" custScaleX="24615" custScaleY="57751" custLinFactNeighborX="-39413" custLinFactNeighborY="-2344">
        <dgm:presLayoutVars>
          <dgm:chMax val="0"/>
          <dgm:bulletEnabled val="1"/>
        </dgm:presLayoutVars>
      </dgm:prSet>
      <dgm:spPr/>
    </dgm:pt>
    <dgm:pt modelId="{EC64AE5B-3F56-4662-B2E6-A814D0AF954D}" type="pres">
      <dgm:prSet presAssocID="{7D9C1398-C3D7-4CAB-B8D1-6611F69F81DB}" presName="childText" presStyleLbl="revTx" presStyleIdx="3" presStyleCnt="5">
        <dgm:presLayoutVars>
          <dgm:bulletEnabled val="1"/>
        </dgm:presLayoutVars>
      </dgm:prSet>
      <dgm:spPr/>
    </dgm:pt>
    <dgm:pt modelId="{AB9AB465-A196-4382-83EA-BE522FDE4F54}" type="pres">
      <dgm:prSet presAssocID="{24A6D0E0-E1AF-4EC9-BEBE-76BE44745B03}" presName="parentText" presStyleLbl="node1" presStyleIdx="4" presStyleCnt="5" custScaleX="24615" custScaleY="57751" custLinFactNeighborX="-39413" custLinFactNeighborY="-2344">
        <dgm:presLayoutVars>
          <dgm:chMax val="0"/>
          <dgm:bulletEnabled val="1"/>
        </dgm:presLayoutVars>
      </dgm:prSet>
      <dgm:spPr/>
    </dgm:pt>
    <dgm:pt modelId="{66DA31BD-03FC-46E9-AF38-7C38D57F3017}" type="pres">
      <dgm:prSet presAssocID="{24A6D0E0-E1AF-4EC9-BEBE-76BE44745B03}" presName="childText" presStyleLbl="revTx" presStyleIdx="4" presStyleCnt="5">
        <dgm:presLayoutVars>
          <dgm:bulletEnabled val="1"/>
        </dgm:presLayoutVars>
      </dgm:prSet>
      <dgm:spPr/>
    </dgm:pt>
  </dgm:ptLst>
  <dgm:cxnLst>
    <dgm:cxn modelId="{55393E00-8D51-4025-9930-1424C6CA86B3}" srcId="{D792C2AC-9D3E-47F5-8356-8A69E35AB292}" destId="{3728F06D-EA0A-4CF5-B23B-3494964A90F4}" srcOrd="2" destOrd="0" parTransId="{80520F5B-47DA-48C8-B15D-7E033CB5C75B}" sibTransId="{F8FB33A4-A126-42BE-93DA-8C04B08CA124}"/>
    <dgm:cxn modelId="{DA25EF01-95A0-458E-B9C2-EA621D0AB53E}" type="presOf" srcId="{68D84B15-406B-4638-A298-0AD3FD99BE83}" destId="{4363286F-1716-41B5-A475-387EBB65C695}" srcOrd="0" destOrd="0" presId="urn:microsoft.com/office/officeart/2005/8/layout/vList2"/>
    <dgm:cxn modelId="{CF5D6514-9CEC-464F-A9AC-A7FB0DFE3F32}" type="presOf" srcId="{E4911C0B-7B9C-4F28-8F8E-01D6774A0F9C}" destId="{A424B65B-5C16-461D-83E7-7BBAE3522113}" srcOrd="0" destOrd="0" presId="urn:microsoft.com/office/officeart/2005/8/layout/vList2"/>
    <dgm:cxn modelId="{47BB9D26-3575-4BA8-A6F6-6FE0B2438A83}" type="presOf" srcId="{40BB3E9E-825E-4621-97A4-E55EA59675AD}" destId="{68126511-94D1-4518-963F-6403B3EE13C5}" srcOrd="0" destOrd="0" presId="urn:microsoft.com/office/officeart/2005/8/layout/vList2"/>
    <dgm:cxn modelId="{77A19E32-D535-48F1-A808-DDC95A841F67}" srcId="{3728F06D-EA0A-4CF5-B23B-3494964A90F4}" destId="{E4911C0B-7B9C-4F28-8F8E-01D6774A0F9C}" srcOrd="0" destOrd="0" parTransId="{712E5A62-9928-4C05-845D-A2290058A86C}" sibTransId="{F045C8E1-5003-4B62-97B1-A6FCBAD66642}"/>
    <dgm:cxn modelId="{D3B97944-8A40-4670-B5F2-8469C82905F2}" srcId="{D792C2AC-9D3E-47F5-8356-8A69E35AB292}" destId="{24A6D0E0-E1AF-4EC9-BEBE-76BE44745B03}" srcOrd="4" destOrd="0" parTransId="{C8B1715F-4DEA-4893-A206-16764487E481}" sibTransId="{2D8D12F9-6250-4734-84EC-E92E08F09AEB}"/>
    <dgm:cxn modelId="{E1230667-8606-49C4-B82C-0F6085E53225}" type="presOf" srcId="{D792C2AC-9D3E-47F5-8356-8A69E35AB292}" destId="{578B77F0-48D7-43B7-9A9E-88428E9DB2C9}" srcOrd="0" destOrd="0" presId="urn:microsoft.com/office/officeart/2005/8/layout/vList2"/>
    <dgm:cxn modelId="{9ED81667-7EFE-4036-927A-E4C9D4EEB9C2}" type="presOf" srcId="{24A6D0E0-E1AF-4EC9-BEBE-76BE44745B03}" destId="{AB9AB465-A196-4382-83EA-BE522FDE4F54}" srcOrd="0" destOrd="0" presId="urn:microsoft.com/office/officeart/2005/8/layout/vList2"/>
    <dgm:cxn modelId="{81910051-781D-42EB-978B-B764756478B2}" srcId="{2AD28262-1966-46FB-B3A9-BEE895F5833A}" destId="{58D3EEAC-8CA2-4792-BF53-D4F30AB6FE85}" srcOrd="0" destOrd="0" parTransId="{79AA27A1-F889-4A19-85FA-8ECB4FC4C12A}" sibTransId="{460D36E2-5FF2-4BAF-840B-88DAA3924C89}"/>
    <dgm:cxn modelId="{85EB0B77-3726-4E77-AB4F-24AB8760BCCF}" srcId="{24A6D0E0-E1AF-4EC9-BEBE-76BE44745B03}" destId="{B188239E-9250-4569-95E6-FC6ED75416B2}" srcOrd="0" destOrd="0" parTransId="{85DD84E4-B244-4357-BB7D-1DC947479DBD}" sibTransId="{677D7EA5-723E-4605-B877-A3C43F204E26}"/>
    <dgm:cxn modelId="{4C12918B-48E1-435D-884C-3EEDC0FC010D}" type="presOf" srcId="{7D9C1398-C3D7-4CAB-B8D1-6611F69F81DB}" destId="{6F7599AF-8B25-489A-8B6E-8CDEA40098E2}" srcOrd="0" destOrd="0" presId="urn:microsoft.com/office/officeart/2005/8/layout/vList2"/>
    <dgm:cxn modelId="{4E5F38B8-B5A2-4ED2-81EF-37113F98F468}" srcId="{D792C2AC-9D3E-47F5-8356-8A69E35AB292}" destId="{7D9C1398-C3D7-4CAB-B8D1-6611F69F81DB}" srcOrd="3" destOrd="0" parTransId="{061E6FAF-DA3C-4C74-BBAC-1B2622E53C59}" sibTransId="{0585BB79-EA44-4A52-BB85-920E1C1258B2}"/>
    <dgm:cxn modelId="{9F78C5CA-9042-4FA7-8CF4-493F08A31675}" type="presOf" srcId="{58D3EEAC-8CA2-4792-BF53-D4F30AB6FE85}" destId="{21057299-36AD-4FE9-A1A6-43EA18A9E3DD}" srcOrd="0" destOrd="0" presId="urn:microsoft.com/office/officeart/2005/8/layout/vList2"/>
    <dgm:cxn modelId="{BD5776D5-55FB-4A10-A3CC-6A6B40246478}" srcId="{40BB3E9E-825E-4621-97A4-E55EA59675AD}" destId="{68D84B15-406B-4638-A298-0AD3FD99BE83}" srcOrd="0" destOrd="0" parTransId="{2A43C3F9-3AE7-47DC-A0C8-82B2EE767EE3}" sibTransId="{98E446FD-B0D6-4627-BF41-BD7A69A30D35}"/>
    <dgm:cxn modelId="{B00011D7-F0C5-4E93-8C35-5CDB20ECF6B3}" type="presOf" srcId="{17D19A43-D6EF-40D7-86FC-C6A05FC7204B}" destId="{EC64AE5B-3F56-4662-B2E6-A814D0AF954D}" srcOrd="0" destOrd="0" presId="urn:microsoft.com/office/officeart/2005/8/layout/vList2"/>
    <dgm:cxn modelId="{4926FDDC-EE9B-487C-80FC-B4290FA7E4B0}" type="presOf" srcId="{2AD28262-1966-46FB-B3A9-BEE895F5833A}" destId="{674A850A-9CA7-4088-BD8E-CB85DBB6136F}" srcOrd="0" destOrd="0" presId="urn:microsoft.com/office/officeart/2005/8/layout/vList2"/>
    <dgm:cxn modelId="{B6FD73DD-5548-48AE-9D25-F57E6CC208F7}" srcId="{7D9C1398-C3D7-4CAB-B8D1-6611F69F81DB}" destId="{17D19A43-D6EF-40D7-86FC-C6A05FC7204B}" srcOrd="0" destOrd="0" parTransId="{4E927ED0-8B30-4659-80BB-24306574DE5A}" sibTransId="{6681342F-957F-419E-BDC5-023BC751275A}"/>
    <dgm:cxn modelId="{B1F57CDD-E82B-46FA-B037-0FAE64273A0A}" type="presOf" srcId="{B188239E-9250-4569-95E6-FC6ED75416B2}" destId="{66DA31BD-03FC-46E9-AF38-7C38D57F3017}" srcOrd="0" destOrd="0" presId="urn:microsoft.com/office/officeart/2005/8/layout/vList2"/>
    <dgm:cxn modelId="{66BCE0EE-63D9-4652-9541-A47A9DBC80EE}" type="presOf" srcId="{3728F06D-EA0A-4CF5-B23B-3494964A90F4}" destId="{C4E8CE13-E32D-41AA-B995-4E98ADD7BD3D}" srcOrd="0" destOrd="0" presId="urn:microsoft.com/office/officeart/2005/8/layout/vList2"/>
    <dgm:cxn modelId="{DEECE8FE-AB4D-40D1-8552-3F15EF170AFB}" srcId="{D792C2AC-9D3E-47F5-8356-8A69E35AB292}" destId="{40BB3E9E-825E-4621-97A4-E55EA59675AD}" srcOrd="0" destOrd="0" parTransId="{7E76865E-95E5-4DEF-8EAB-8F45E1DD314E}" sibTransId="{0C6F0F79-4A00-490B-B9FE-E3B3FB209D54}"/>
    <dgm:cxn modelId="{AD34EDFF-E54E-4BA2-8007-56604B6384C4}" srcId="{D792C2AC-9D3E-47F5-8356-8A69E35AB292}" destId="{2AD28262-1966-46FB-B3A9-BEE895F5833A}" srcOrd="1" destOrd="0" parTransId="{3C23262D-82EB-4D5A-ADAD-041E17EC256A}" sibTransId="{9AB4B0E4-4D2A-4284-A439-6CA6B3CBEA80}"/>
    <dgm:cxn modelId="{D4217AC9-B2BB-4D40-BE19-2B9850D8CCDA}" type="presParOf" srcId="{578B77F0-48D7-43B7-9A9E-88428E9DB2C9}" destId="{68126511-94D1-4518-963F-6403B3EE13C5}" srcOrd="0" destOrd="0" presId="urn:microsoft.com/office/officeart/2005/8/layout/vList2"/>
    <dgm:cxn modelId="{749B9BA8-EEC9-4BFE-8C44-E8A5B1DBAAFA}" type="presParOf" srcId="{578B77F0-48D7-43B7-9A9E-88428E9DB2C9}" destId="{4363286F-1716-41B5-A475-387EBB65C695}" srcOrd="1" destOrd="0" presId="urn:microsoft.com/office/officeart/2005/8/layout/vList2"/>
    <dgm:cxn modelId="{E93E363C-4016-41EA-A64D-D3126A3AF8BD}" type="presParOf" srcId="{578B77F0-48D7-43B7-9A9E-88428E9DB2C9}" destId="{674A850A-9CA7-4088-BD8E-CB85DBB6136F}" srcOrd="2" destOrd="0" presId="urn:microsoft.com/office/officeart/2005/8/layout/vList2"/>
    <dgm:cxn modelId="{0775E4F0-9BFD-4E62-9DD5-898B5C26446B}" type="presParOf" srcId="{578B77F0-48D7-43B7-9A9E-88428E9DB2C9}" destId="{21057299-36AD-4FE9-A1A6-43EA18A9E3DD}" srcOrd="3" destOrd="0" presId="urn:microsoft.com/office/officeart/2005/8/layout/vList2"/>
    <dgm:cxn modelId="{EBD3314B-68EC-4754-B699-B3CB12A3E66A}" type="presParOf" srcId="{578B77F0-48D7-43B7-9A9E-88428E9DB2C9}" destId="{C4E8CE13-E32D-41AA-B995-4E98ADD7BD3D}" srcOrd="4" destOrd="0" presId="urn:microsoft.com/office/officeart/2005/8/layout/vList2"/>
    <dgm:cxn modelId="{5ADB3E6D-ED1B-42D7-A312-1F918A4F30B5}" type="presParOf" srcId="{578B77F0-48D7-43B7-9A9E-88428E9DB2C9}" destId="{A424B65B-5C16-461D-83E7-7BBAE3522113}" srcOrd="5" destOrd="0" presId="urn:microsoft.com/office/officeart/2005/8/layout/vList2"/>
    <dgm:cxn modelId="{150B6CFD-1D01-44DD-8788-F2404C9D0E9B}" type="presParOf" srcId="{578B77F0-48D7-43B7-9A9E-88428E9DB2C9}" destId="{6F7599AF-8B25-489A-8B6E-8CDEA40098E2}" srcOrd="6" destOrd="0" presId="urn:microsoft.com/office/officeart/2005/8/layout/vList2"/>
    <dgm:cxn modelId="{079A499E-FEAF-4227-996A-AE48E6898218}" type="presParOf" srcId="{578B77F0-48D7-43B7-9A9E-88428E9DB2C9}" destId="{EC64AE5B-3F56-4662-B2E6-A814D0AF954D}" srcOrd="7" destOrd="0" presId="urn:microsoft.com/office/officeart/2005/8/layout/vList2"/>
    <dgm:cxn modelId="{1BE445FF-027E-4432-8907-CED7AD338201}" type="presParOf" srcId="{578B77F0-48D7-43B7-9A9E-88428E9DB2C9}" destId="{AB9AB465-A196-4382-83EA-BE522FDE4F54}" srcOrd="8" destOrd="0" presId="urn:microsoft.com/office/officeart/2005/8/layout/vList2"/>
    <dgm:cxn modelId="{23F2D811-91A1-4286-BD8C-4B628FC9DCFC}" type="presParOf" srcId="{578B77F0-48D7-43B7-9A9E-88428E9DB2C9}" destId="{66DA31BD-03FC-46E9-AF38-7C38D57F3017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126511-94D1-4518-963F-6403B3EE13C5}">
      <dsp:nvSpPr>
        <dsp:cNvPr id="0" name=""/>
        <dsp:cNvSpPr/>
      </dsp:nvSpPr>
      <dsp:spPr>
        <a:xfrm>
          <a:off x="0" y="2297"/>
          <a:ext cx="1615955" cy="43243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INTRODUÇÃO</a:t>
          </a:r>
        </a:p>
      </dsp:txBody>
      <dsp:txXfrm>
        <a:off x="21110" y="23407"/>
        <a:ext cx="1573735" cy="390219"/>
      </dsp:txXfrm>
    </dsp:sp>
    <dsp:sp modelId="{4363286F-1716-41B5-A475-387EBB65C695}">
      <dsp:nvSpPr>
        <dsp:cNvPr id="0" name=""/>
        <dsp:cNvSpPr/>
      </dsp:nvSpPr>
      <dsp:spPr>
        <a:xfrm>
          <a:off x="0" y="450263"/>
          <a:ext cx="6564921" cy="66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436" tIns="15240" rIns="85344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t-BR" sz="12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50263"/>
        <a:ext cx="6564921" cy="662400"/>
      </dsp:txXfrm>
    </dsp:sp>
    <dsp:sp modelId="{674A850A-9CA7-4088-BD8E-CB85DBB6136F}">
      <dsp:nvSpPr>
        <dsp:cNvPr id="0" name=""/>
        <dsp:cNvSpPr/>
      </dsp:nvSpPr>
      <dsp:spPr>
        <a:xfrm>
          <a:off x="0" y="1097136"/>
          <a:ext cx="1615955" cy="432439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OBJETIVO</a:t>
          </a:r>
        </a:p>
      </dsp:txBody>
      <dsp:txXfrm>
        <a:off x="21110" y="1118246"/>
        <a:ext cx="1573735" cy="390219"/>
      </dsp:txXfrm>
    </dsp:sp>
    <dsp:sp modelId="{21057299-36AD-4FE9-A1A6-43EA18A9E3DD}">
      <dsp:nvSpPr>
        <dsp:cNvPr id="0" name=""/>
        <dsp:cNvSpPr/>
      </dsp:nvSpPr>
      <dsp:spPr>
        <a:xfrm>
          <a:off x="0" y="1545102"/>
          <a:ext cx="6564921" cy="66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436" tIns="15240" rIns="85344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t-BR" sz="1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545102"/>
        <a:ext cx="6564921" cy="662400"/>
      </dsp:txXfrm>
    </dsp:sp>
    <dsp:sp modelId="{C4E8CE13-E32D-41AA-B995-4E98ADD7BD3D}">
      <dsp:nvSpPr>
        <dsp:cNvPr id="0" name=""/>
        <dsp:cNvSpPr/>
      </dsp:nvSpPr>
      <dsp:spPr>
        <a:xfrm>
          <a:off x="0" y="2191976"/>
          <a:ext cx="1615955" cy="432439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METODOLOGIA</a:t>
          </a:r>
        </a:p>
      </dsp:txBody>
      <dsp:txXfrm>
        <a:off x="21110" y="2213086"/>
        <a:ext cx="1573735" cy="390219"/>
      </dsp:txXfrm>
    </dsp:sp>
    <dsp:sp modelId="{A424B65B-5C16-461D-83E7-7BBAE3522113}">
      <dsp:nvSpPr>
        <dsp:cNvPr id="0" name=""/>
        <dsp:cNvSpPr/>
      </dsp:nvSpPr>
      <dsp:spPr>
        <a:xfrm>
          <a:off x="0" y="2639942"/>
          <a:ext cx="6564921" cy="66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436" tIns="15240" rIns="85344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1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[Texto]</a:t>
          </a:r>
        </a:p>
      </dsp:txBody>
      <dsp:txXfrm>
        <a:off x="0" y="2639942"/>
        <a:ext cx="6564921" cy="662400"/>
      </dsp:txXfrm>
    </dsp:sp>
    <dsp:sp modelId="{6F7599AF-8B25-489A-8B6E-8CDEA40098E2}">
      <dsp:nvSpPr>
        <dsp:cNvPr id="0" name=""/>
        <dsp:cNvSpPr/>
      </dsp:nvSpPr>
      <dsp:spPr>
        <a:xfrm>
          <a:off x="0" y="3286815"/>
          <a:ext cx="1615955" cy="432439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RESULTADOS E DISCUSSÃO</a:t>
          </a:r>
        </a:p>
      </dsp:txBody>
      <dsp:txXfrm>
        <a:off x="21110" y="3307925"/>
        <a:ext cx="1573735" cy="390219"/>
      </dsp:txXfrm>
    </dsp:sp>
    <dsp:sp modelId="{EC64AE5B-3F56-4662-B2E6-A814D0AF954D}">
      <dsp:nvSpPr>
        <dsp:cNvPr id="0" name=""/>
        <dsp:cNvSpPr/>
      </dsp:nvSpPr>
      <dsp:spPr>
        <a:xfrm>
          <a:off x="0" y="3734781"/>
          <a:ext cx="6564921" cy="66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436" tIns="15240" rIns="85344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1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[Texto]</a:t>
          </a:r>
        </a:p>
      </dsp:txBody>
      <dsp:txXfrm>
        <a:off x="0" y="3734781"/>
        <a:ext cx="6564921" cy="662400"/>
      </dsp:txXfrm>
    </dsp:sp>
    <dsp:sp modelId="{AB9AB465-A196-4382-83EA-BE522FDE4F54}">
      <dsp:nvSpPr>
        <dsp:cNvPr id="0" name=""/>
        <dsp:cNvSpPr/>
      </dsp:nvSpPr>
      <dsp:spPr>
        <a:xfrm>
          <a:off x="0" y="4381655"/>
          <a:ext cx="1615955" cy="43243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CONSIDERACÕES FINAIS</a:t>
          </a:r>
        </a:p>
      </dsp:txBody>
      <dsp:txXfrm>
        <a:off x="21110" y="4402765"/>
        <a:ext cx="1573735" cy="390219"/>
      </dsp:txXfrm>
    </dsp:sp>
    <dsp:sp modelId="{66DA31BD-03FC-46E9-AF38-7C38D57F3017}">
      <dsp:nvSpPr>
        <dsp:cNvPr id="0" name=""/>
        <dsp:cNvSpPr/>
      </dsp:nvSpPr>
      <dsp:spPr>
        <a:xfrm>
          <a:off x="0" y="4829621"/>
          <a:ext cx="6564921" cy="66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436" tIns="15240" rIns="85344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1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[Texto]</a:t>
          </a:r>
        </a:p>
      </dsp:txBody>
      <dsp:txXfrm>
        <a:off x="0" y="4829621"/>
        <a:ext cx="6564921" cy="662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404" y="1770320"/>
            <a:ext cx="6385243" cy="3765997"/>
          </a:xfrm>
        </p:spPr>
        <p:txBody>
          <a:bodyPr anchor="b"/>
          <a:lstStyle>
            <a:lvl1pPr algn="ctr">
              <a:defRPr sz="492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9006" y="5681548"/>
            <a:ext cx="5634038" cy="2611658"/>
          </a:xfrm>
        </p:spPr>
        <p:txBody>
          <a:bodyPr/>
          <a:lstStyle>
            <a:lvl1pPr marL="0" indent="0" algn="ctr">
              <a:buNone/>
              <a:defRPr sz="1972"/>
            </a:lvl1pPr>
            <a:lvl2pPr marL="375590" indent="0" algn="ctr">
              <a:buNone/>
              <a:defRPr sz="1643"/>
            </a:lvl2pPr>
            <a:lvl3pPr marL="751180" indent="0" algn="ctr">
              <a:buNone/>
              <a:defRPr sz="1479"/>
            </a:lvl3pPr>
            <a:lvl4pPr marL="1126769" indent="0" algn="ctr">
              <a:buNone/>
              <a:defRPr sz="1314"/>
            </a:lvl4pPr>
            <a:lvl5pPr marL="1502359" indent="0" algn="ctr">
              <a:buNone/>
              <a:defRPr sz="1314"/>
            </a:lvl5pPr>
            <a:lvl6pPr marL="1877949" indent="0" algn="ctr">
              <a:buNone/>
              <a:defRPr sz="1314"/>
            </a:lvl6pPr>
            <a:lvl7pPr marL="2253539" indent="0" algn="ctr">
              <a:buNone/>
              <a:defRPr sz="1314"/>
            </a:lvl7pPr>
            <a:lvl8pPr marL="2629129" indent="0" algn="ctr">
              <a:buNone/>
              <a:defRPr sz="1314"/>
            </a:lvl8pPr>
            <a:lvl9pPr marL="3004718" indent="0" algn="ctr">
              <a:buNone/>
              <a:defRPr sz="1314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EB25-F743-4E8B-A7C4-470FC20B90A9}" type="datetimeFigureOut">
              <a:rPr lang="pt-BR" smtClean="0"/>
              <a:t>04/06/2022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10E5-9AB7-4BF4-9924-33E486436C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292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EB25-F743-4E8B-A7C4-470FC20B90A9}" type="datetimeFigureOut">
              <a:rPr lang="pt-BR" smtClean="0"/>
              <a:t>04/06/2022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10E5-9AB7-4BF4-9924-33E486436C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200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75811" y="575917"/>
            <a:ext cx="1619786" cy="916709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6454" y="575917"/>
            <a:ext cx="4765457" cy="916709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EB25-F743-4E8B-A7C4-470FC20B90A9}" type="datetimeFigureOut">
              <a:rPr lang="pt-BR" smtClean="0"/>
              <a:t>04/06/2022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10E5-9AB7-4BF4-9924-33E486436C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0613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EB25-F743-4E8B-A7C4-470FC20B90A9}" type="datetimeFigureOut">
              <a:rPr lang="pt-BR" smtClean="0"/>
              <a:t>04/06/2022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10E5-9AB7-4BF4-9924-33E486436C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1784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541" y="2696798"/>
            <a:ext cx="6479143" cy="4499664"/>
          </a:xfrm>
        </p:spPr>
        <p:txBody>
          <a:bodyPr anchor="b"/>
          <a:lstStyle>
            <a:lvl1pPr>
              <a:defRPr sz="492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41" y="7239030"/>
            <a:ext cx="6479143" cy="2366267"/>
          </a:xfrm>
        </p:spPr>
        <p:txBody>
          <a:bodyPr/>
          <a:lstStyle>
            <a:lvl1pPr marL="0" indent="0">
              <a:buNone/>
              <a:defRPr sz="1972">
                <a:solidFill>
                  <a:schemeClr val="tx1"/>
                </a:solidFill>
              </a:defRPr>
            </a:lvl1pPr>
            <a:lvl2pPr marL="375590" indent="0">
              <a:buNone/>
              <a:defRPr sz="1643">
                <a:solidFill>
                  <a:schemeClr val="tx1">
                    <a:tint val="75000"/>
                  </a:schemeClr>
                </a:solidFill>
              </a:defRPr>
            </a:lvl2pPr>
            <a:lvl3pPr marL="751180" indent="0">
              <a:buNone/>
              <a:defRPr sz="1479">
                <a:solidFill>
                  <a:schemeClr val="tx1">
                    <a:tint val="75000"/>
                  </a:schemeClr>
                </a:solidFill>
              </a:defRPr>
            </a:lvl3pPr>
            <a:lvl4pPr marL="1126769" indent="0">
              <a:buNone/>
              <a:defRPr sz="1314">
                <a:solidFill>
                  <a:schemeClr val="tx1">
                    <a:tint val="75000"/>
                  </a:schemeClr>
                </a:solidFill>
              </a:defRPr>
            </a:lvl4pPr>
            <a:lvl5pPr marL="1502359" indent="0">
              <a:buNone/>
              <a:defRPr sz="1314">
                <a:solidFill>
                  <a:schemeClr val="tx1">
                    <a:tint val="75000"/>
                  </a:schemeClr>
                </a:solidFill>
              </a:defRPr>
            </a:lvl5pPr>
            <a:lvl6pPr marL="1877949" indent="0">
              <a:buNone/>
              <a:defRPr sz="1314">
                <a:solidFill>
                  <a:schemeClr val="tx1">
                    <a:tint val="75000"/>
                  </a:schemeClr>
                </a:solidFill>
              </a:defRPr>
            </a:lvl6pPr>
            <a:lvl7pPr marL="2253539" indent="0">
              <a:buNone/>
              <a:defRPr sz="1314">
                <a:solidFill>
                  <a:schemeClr val="tx1">
                    <a:tint val="75000"/>
                  </a:schemeClr>
                </a:solidFill>
              </a:defRPr>
            </a:lvl7pPr>
            <a:lvl8pPr marL="2629129" indent="0">
              <a:buNone/>
              <a:defRPr sz="1314">
                <a:solidFill>
                  <a:schemeClr val="tx1">
                    <a:tint val="75000"/>
                  </a:schemeClr>
                </a:solidFill>
              </a:defRPr>
            </a:lvl8pPr>
            <a:lvl9pPr marL="3004718" indent="0">
              <a:buNone/>
              <a:defRPr sz="13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EB25-F743-4E8B-A7C4-470FC20B90A9}" type="datetimeFigureOut">
              <a:rPr lang="pt-BR" smtClean="0"/>
              <a:t>04/06/2022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10E5-9AB7-4BF4-9924-33E486436C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1842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6454" y="2879585"/>
            <a:ext cx="3192621" cy="686343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2975" y="2879585"/>
            <a:ext cx="3192621" cy="686343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EB25-F743-4E8B-A7C4-470FC20B90A9}" type="datetimeFigureOut">
              <a:rPr lang="pt-BR" smtClean="0"/>
              <a:t>04/06/2022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10E5-9AB7-4BF4-9924-33E486436C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1340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432" y="575920"/>
            <a:ext cx="6479143" cy="209083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433" y="2651723"/>
            <a:ext cx="3177949" cy="1299569"/>
          </a:xfrm>
        </p:spPr>
        <p:txBody>
          <a:bodyPr anchor="b"/>
          <a:lstStyle>
            <a:lvl1pPr marL="0" indent="0">
              <a:buNone/>
              <a:defRPr sz="1972" b="1"/>
            </a:lvl1pPr>
            <a:lvl2pPr marL="375590" indent="0">
              <a:buNone/>
              <a:defRPr sz="1643" b="1"/>
            </a:lvl2pPr>
            <a:lvl3pPr marL="751180" indent="0">
              <a:buNone/>
              <a:defRPr sz="1479" b="1"/>
            </a:lvl3pPr>
            <a:lvl4pPr marL="1126769" indent="0">
              <a:buNone/>
              <a:defRPr sz="1314" b="1"/>
            </a:lvl4pPr>
            <a:lvl5pPr marL="1502359" indent="0">
              <a:buNone/>
              <a:defRPr sz="1314" b="1"/>
            </a:lvl5pPr>
            <a:lvl6pPr marL="1877949" indent="0">
              <a:buNone/>
              <a:defRPr sz="1314" b="1"/>
            </a:lvl6pPr>
            <a:lvl7pPr marL="2253539" indent="0">
              <a:buNone/>
              <a:defRPr sz="1314" b="1"/>
            </a:lvl7pPr>
            <a:lvl8pPr marL="2629129" indent="0">
              <a:buNone/>
              <a:defRPr sz="1314" b="1"/>
            </a:lvl8pPr>
            <a:lvl9pPr marL="3004718" indent="0">
              <a:buNone/>
              <a:defRPr sz="1314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433" y="3951292"/>
            <a:ext cx="3177949" cy="581175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02976" y="2651723"/>
            <a:ext cx="3193600" cy="1299569"/>
          </a:xfrm>
        </p:spPr>
        <p:txBody>
          <a:bodyPr anchor="b"/>
          <a:lstStyle>
            <a:lvl1pPr marL="0" indent="0">
              <a:buNone/>
              <a:defRPr sz="1972" b="1"/>
            </a:lvl1pPr>
            <a:lvl2pPr marL="375590" indent="0">
              <a:buNone/>
              <a:defRPr sz="1643" b="1"/>
            </a:lvl2pPr>
            <a:lvl3pPr marL="751180" indent="0">
              <a:buNone/>
              <a:defRPr sz="1479" b="1"/>
            </a:lvl3pPr>
            <a:lvl4pPr marL="1126769" indent="0">
              <a:buNone/>
              <a:defRPr sz="1314" b="1"/>
            </a:lvl4pPr>
            <a:lvl5pPr marL="1502359" indent="0">
              <a:buNone/>
              <a:defRPr sz="1314" b="1"/>
            </a:lvl5pPr>
            <a:lvl6pPr marL="1877949" indent="0">
              <a:buNone/>
              <a:defRPr sz="1314" b="1"/>
            </a:lvl6pPr>
            <a:lvl7pPr marL="2253539" indent="0">
              <a:buNone/>
              <a:defRPr sz="1314" b="1"/>
            </a:lvl7pPr>
            <a:lvl8pPr marL="2629129" indent="0">
              <a:buNone/>
              <a:defRPr sz="1314" b="1"/>
            </a:lvl8pPr>
            <a:lvl9pPr marL="3004718" indent="0">
              <a:buNone/>
              <a:defRPr sz="1314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02976" y="3951292"/>
            <a:ext cx="3193600" cy="581175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EB25-F743-4E8B-A7C4-470FC20B90A9}" type="datetimeFigureOut">
              <a:rPr lang="pt-BR" smtClean="0"/>
              <a:t>04/06/2022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10E5-9AB7-4BF4-9924-33E486436C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7244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EB25-F743-4E8B-A7C4-470FC20B90A9}" type="datetimeFigureOut">
              <a:rPr lang="pt-BR" smtClean="0"/>
              <a:t>04/06/2022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10E5-9AB7-4BF4-9924-33E486436C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921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EB25-F743-4E8B-A7C4-470FC20B90A9}" type="datetimeFigureOut">
              <a:rPr lang="pt-BR" smtClean="0"/>
              <a:t>04/06/2022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10E5-9AB7-4BF4-9924-33E486436C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5679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432" y="721148"/>
            <a:ext cx="2422832" cy="2524019"/>
          </a:xfrm>
        </p:spPr>
        <p:txBody>
          <a:bodyPr anchor="b"/>
          <a:lstStyle>
            <a:lvl1pPr>
              <a:defRPr sz="262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600" y="1557482"/>
            <a:ext cx="3802975" cy="7687241"/>
          </a:xfrm>
        </p:spPr>
        <p:txBody>
          <a:bodyPr/>
          <a:lstStyle>
            <a:lvl1pPr>
              <a:defRPr sz="2629"/>
            </a:lvl1pPr>
            <a:lvl2pPr>
              <a:defRPr sz="2300"/>
            </a:lvl2pPr>
            <a:lvl3pPr>
              <a:defRPr sz="1972"/>
            </a:lvl3pPr>
            <a:lvl4pPr>
              <a:defRPr sz="1643"/>
            </a:lvl4pPr>
            <a:lvl5pPr>
              <a:defRPr sz="1643"/>
            </a:lvl5pPr>
            <a:lvl6pPr>
              <a:defRPr sz="1643"/>
            </a:lvl6pPr>
            <a:lvl7pPr>
              <a:defRPr sz="1643"/>
            </a:lvl7pPr>
            <a:lvl8pPr>
              <a:defRPr sz="1643"/>
            </a:lvl8pPr>
            <a:lvl9pPr>
              <a:defRPr sz="1643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7432" y="3245168"/>
            <a:ext cx="2422832" cy="6012074"/>
          </a:xfrm>
        </p:spPr>
        <p:txBody>
          <a:bodyPr/>
          <a:lstStyle>
            <a:lvl1pPr marL="0" indent="0">
              <a:buNone/>
              <a:defRPr sz="1314"/>
            </a:lvl1pPr>
            <a:lvl2pPr marL="375590" indent="0">
              <a:buNone/>
              <a:defRPr sz="1150"/>
            </a:lvl2pPr>
            <a:lvl3pPr marL="751180" indent="0">
              <a:buNone/>
              <a:defRPr sz="986"/>
            </a:lvl3pPr>
            <a:lvl4pPr marL="1126769" indent="0">
              <a:buNone/>
              <a:defRPr sz="822"/>
            </a:lvl4pPr>
            <a:lvl5pPr marL="1502359" indent="0">
              <a:buNone/>
              <a:defRPr sz="822"/>
            </a:lvl5pPr>
            <a:lvl6pPr marL="1877949" indent="0">
              <a:buNone/>
              <a:defRPr sz="822"/>
            </a:lvl6pPr>
            <a:lvl7pPr marL="2253539" indent="0">
              <a:buNone/>
              <a:defRPr sz="822"/>
            </a:lvl7pPr>
            <a:lvl8pPr marL="2629129" indent="0">
              <a:buNone/>
              <a:defRPr sz="822"/>
            </a:lvl8pPr>
            <a:lvl9pPr marL="3004718" indent="0">
              <a:buNone/>
              <a:defRPr sz="82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EB25-F743-4E8B-A7C4-470FC20B90A9}" type="datetimeFigureOut">
              <a:rPr lang="pt-BR" smtClean="0"/>
              <a:t>04/06/2022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10E5-9AB7-4BF4-9924-33E486436C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3539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432" y="721148"/>
            <a:ext cx="2422832" cy="2524019"/>
          </a:xfrm>
        </p:spPr>
        <p:txBody>
          <a:bodyPr anchor="b"/>
          <a:lstStyle>
            <a:lvl1pPr>
              <a:defRPr sz="262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93600" y="1557482"/>
            <a:ext cx="3802975" cy="7687241"/>
          </a:xfrm>
        </p:spPr>
        <p:txBody>
          <a:bodyPr anchor="t"/>
          <a:lstStyle>
            <a:lvl1pPr marL="0" indent="0">
              <a:buNone/>
              <a:defRPr sz="2629"/>
            </a:lvl1pPr>
            <a:lvl2pPr marL="375590" indent="0">
              <a:buNone/>
              <a:defRPr sz="2300"/>
            </a:lvl2pPr>
            <a:lvl3pPr marL="751180" indent="0">
              <a:buNone/>
              <a:defRPr sz="1972"/>
            </a:lvl3pPr>
            <a:lvl4pPr marL="1126769" indent="0">
              <a:buNone/>
              <a:defRPr sz="1643"/>
            </a:lvl4pPr>
            <a:lvl5pPr marL="1502359" indent="0">
              <a:buNone/>
              <a:defRPr sz="1643"/>
            </a:lvl5pPr>
            <a:lvl6pPr marL="1877949" indent="0">
              <a:buNone/>
              <a:defRPr sz="1643"/>
            </a:lvl6pPr>
            <a:lvl7pPr marL="2253539" indent="0">
              <a:buNone/>
              <a:defRPr sz="1643"/>
            </a:lvl7pPr>
            <a:lvl8pPr marL="2629129" indent="0">
              <a:buNone/>
              <a:defRPr sz="1643"/>
            </a:lvl8pPr>
            <a:lvl9pPr marL="3004718" indent="0">
              <a:buNone/>
              <a:defRPr sz="164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7432" y="3245168"/>
            <a:ext cx="2422832" cy="6012074"/>
          </a:xfrm>
        </p:spPr>
        <p:txBody>
          <a:bodyPr/>
          <a:lstStyle>
            <a:lvl1pPr marL="0" indent="0">
              <a:buNone/>
              <a:defRPr sz="1314"/>
            </a:lvl1pPr>
            <a:lvl2pPr marL="375590" indent="0">
              <a:buNone/>
              <a:defRPr sz="1150"/>
            </a:lvl2pPr>
            <a:lvl3pPr marL="751180" indent="0">
              <a:buNone/>
              <a:defRPr sz="986"/>
            </a:lvl3pPr>
            <a:lvl4pPr marL="1126769" indent="0">
              <a:buNone/>
              <a:defRPr sz="822"/>
            </a:lvl4pPr>
            <a:lvl5pPr marL="1502359" indent="0">
              <a:buNone/>
              <a:defRPr sz="822"/>
            </a:lvl5pPr>
            <a:lvl6pPr marL="1877949" indent="0">
              <a:buNone/>
              <a:defRPr sz="822"/>
            </a:lvl6pPr>
            <a:lvl7pPr marL="2253539" indent="0">
              <a:buNone/>
              <a:defRPr sz="822"/>
            </a:lvl7pPr>
            <a:lvl8pPr marL="2629129" indent="0">
              <a:buNone/>
              <a:defRPr sz="822"/>
            </a:lvl8pPr>
            <a:lvl9pPr marL="3004718" indent="0">
              <a:buNone/>
              <a:defRPr sz="82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EB25-F743-4E8B-A7C4-470FC20B90A9}" type="datetimeFigureOut">
              <a:rPr lang="pt-BR" smtClean="0"/>
              <a:t>04/06/2022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10E5-9AB7-4BF4-9924-33E486436C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2669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6454" y="575920"/>
            <a:ext cx="6479143" cy="209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454" y="2879585"/>
            <a:ext cx="6479143" cy="68634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54" y="10025967"/>
            <a:ext cx="1690211" cy="5759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BEB25-F743-4E8B-A7C4-470FC20B90A9}" type="datetimeFigureOut">
              <a:rPr lang="pt-BR" smtClean="0"/>
              <a:t>04/06/2022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88367" y="10025967"/>
            <a:ext cx="2535317" cy="5759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05385" y="10025967"/>
            <a:ext cx="1690211" cy="5759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510E5-9AB7-4BF4-9924-33E486436C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5312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1180" rtl="0" eaLnBrk="1" latinLnBrk="0" hangingPunct="1">
        <a:lnSpc>
          <a:spcPct val="90000"/>
        </a:lnSpc>
        <a:spcBef>
          <a:spcPct val="0"/>
        </a:spcBef>
        <a:buNone/>
        <a:defRPr sz="36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7795" indent="-187795" algn="l" defTabSz="751180" rtl="0" eaLnBrk="1" latinLnBrk="0" hangingPunct="1">
        <a:lnSpc>
          <a:spcPct val="90000"/>
        </a:lnSpc>
        <a:spcBef>
          <a:spcPts val="822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3385" indent="-187795" algn="l" defTabSz="75118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972" kern="1200">
          <a:solidFill>
            <a:schemeClr val="tx1"/>
          </a:solidFill>
          <a:latin typeface="+mn-lt"/>
          <a:ea typeface="+mn-ea"/>
          <a:cs typeface="+mn-cs"/>
        </a:defRPr>
      </a:lvl2pPr>
      <a:lvl3pPr marL="938975" indent="-187795" algn="l" defTabSz="75118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643" kern="1200">
          <a:solidFill>
            <a:schemeClr val="tx1"/>
          </a:solidFill>
          <a:latin typeface="+mn-lt"/>
          <a:ea typeface="+mn-ea"/>
          <a:cs typeface="+mn-cs"/>
        </a:defRPr>
      </a:lvl3pPr>
      <a:lvl4pPr marL="1314564" indent="-187795" algn="l" defTabSz="75118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479" kern="1200">
          <a:solidFill>
            <a:schemeClr val="tx1"/>
          </a:solidFill>
          <a:latin typeface="+mn-lt"/>
          <a:ea typeface="+mn-ea"/>
          <a:cs typeface="+mn-cs"/>
        </a:defRPr>
      </a:lvl4pPr>
      <a:lvl5pPr marL="1690154" indent="-187795" algn="l" defTabSz="75118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479" kern="1200">
          <a:solidFill>
            <a:schemeClr val="tx1"/>
          </a:solidFill>
          <a:latin typeface="+mn-lt"/>
          <a:ea typeface="+mn-ea"/>
          <a:cs typeface="+mn-cs"/>
        </a:defRPr>
      </a:lvl5pPr>
      <a:lvl6pPr marL="2065744" indent="-187795" algn="l" defTabSz="75118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479" kern="1200">
          <a:solidFill>
            <a:schemeClr val="tx1"/>
          </a:solidFill>
          <a:latin typeface="+mn-lt"/>
          <a:ea typeface="+mn-ea"/>
          <a:cs typeface="+mn-cs"/>
        </a:defRPr>
      </a:lvl6pPr>
      <a:lvl7pPr marL="2441334" indent="-187795" algn="l" defTabSz="75118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479" kern="1200">
          <a:solidFill>
            <a:schemeClr val="tx1"/>
          </a:solidFill>
          <a:latin typeface="+mn-lt"/>
          <a:ea typeface="+mn-ea"/>
          <a:cs typeface="+mn-cs"/>
        </a:defRPr>
      </a:lvl7pPr>
      <a:lvl8pPr marL="2816924" indent="-187795" algn="l" defTabSz="75118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479" kern="1200">
          <a:solidFill>
            <a:schemeClr val="tx1"/>
          </a:solidFill>
          <a:latin typeface="+mn-lt"/>
          <a:ea typeface="+mn-ea"/>
          <a:cs typeface="+mn-cs"/>
        </a:defRPr>
      </a:lvl8pPr>
      <a:lvl9pPr marL="3192513" indent="-187795" algn="l" defTabSz="751180" rtl="0" eaLnBrk="1" latinLnBrk="0" hangingPunct="1">
        <a:lnSpc>
          <a:spcPct val="90000"/>
        </a:lnSpc>
        <a:spcBef>
          <a:spcPts val="411"/>
        </a:spcBef>
        <a:buFont typeface="Arial" panose="020B0604020202020204" pitchFamily="34" charset="0"/>
        <a:buChar char="•"/>
        <a:defRPr sz="14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1180" rtl="0" eaLnBrk="1" latinLnBrk="0" hangingPunct="1">
        <a:defRPr sz="1479" kern="1200">
          <a:solidFill>
            <a:schemeClr val="tx1"/>
          </a:solidFill>
          <a:latin typeface="+mn-lt"/>
          <a:ea typeface="+mn-ea"/>
          <a:cs typeface="+mn-cs"/>
        </a:defRPr>
      </a:lvl1pPr>
      <a:lvl2pPr marL="375590" algn="l" defTabSz="751180" rtl="0" eaLnBrk="1" latinLnBrk="0" hangingPunct="1">
        <a:defRPr sz="1479" kern="1200">
          <a:solidFill>
            <a:schemeClr val="tx1"/>
          </a:solidFill>
          <a:latin typeface="+mn-lt"/>
          <a:ea typeface="+mn-ea"/>
          <a:cs typeface="+mn-cs"/>
        </a:defRPr>
      </a:lvl2pPr>
      <a:lvl3pPr marL="751180" algn="l" defTabSz="751180" rtl="0" eaLnBrk="1" latinLnBrk="0" hangingPunct="1">
        <a:defRPr sz="1479" kern="1200">
          <a:solidFill>
            <a:schemeClr val="tx1"/>
          </a:solidFill>
          <a:latin typeface="+mn-lt"/>
          <a:ea typeface="+mn-ea"/>
          <a:cs typeface="+mn-cs"/>
        </a:defRPr>
      </a:lvl3pPr>
      <a:lvl4pPr marL="1126769" algn="l" defTabSz="751180" rtl="0" eaLnBrk="1" latinLnBrk="0" hangingPunct="1">
        <a:defRPr sz="1479" kern="1200">
          <a:solidFill>
            <a:schemeClr val="tx1"/>
          </a:solidFill>
          <a:latin typeface="+mn-lt"/>
          <a:ea typeface="+mn-ea"/>
          <a:cs typeface="+mn-cs"/>
        </a:defRPr>
      </a:lvl4pPr>
      <a:lvl5pPr marL="1502359" algn="l" defTabSz="751180" rtl="0" eaLnBrk="1" latinLnBrk="0" hangingPunct="1">
        <a:defRPr sz="1479" kern="1200">
          <a:solidFill>
            <a:schemeClr val="tx1"/>
          </a:solidFill>
          <a:latin typeface="+mn-lt"/>
          <a:ea typeface="+mn-ea"/>
          <a:cs typeface="+mn-cs"/>
        </a:defRPr>
      </a:lvl5pPr>
      <a:lvl6pPr marL="1877949" algn="l" defTabSz="751180" rtl="0" eaLnBrk="1" latinLnBrk="0" hangingPunct="1">
        <a:defRPr sz="1479" kern="1200">
          <a:solidFill>
            <a:schemeClr val="tx1"/>
          </a:solidFill>
          <a:latin typeface="+mn-lt"/>
          <a:ea typeface="+mn-ea"/>
          <a:cs typeface="+mn-cs"/>
        </a:defRPr>
      </a:lvl6pPr>
      <a:lvl7pPr marL="2253539" algn="l" defTabSz="751180" rtl="0" eaLnBrk="1" latinLnBrk="0" hangingPunct="1">
        <a:defRPr sz="1479" kern="1200">
          <a:solidFill>
            <a:schemeClr val="tx1"/>
          </a:solidFill>
          <a:latin typeface="+mn-lt"/>
          <a:ea typeface="+mn-ea"/>
          <a:cs typeface="+mn-cs"/>
        </a:defRPr>
      </a:lvl7pPr>
      <a:lvl8pPr marL="2629129" algn="l" defTabSz="751180" rtl="0" eaLnBrk="1" latinLnBrk="0" hangingPunct="1">
        <a:defRPr sz="1479" kern="1200">
          <a:solidFill>
            <a:schemeClr val="tx1"/>
          </a:solidFill>
          <a:latin typeface="+mn-lt"/>
          <a:ea typeface="+mn-ea"/>
          <a:cs typeface="+mn-cs"/>
        </a:defRPr>
      </a:lvl8pPr>
      <a:lvl9pPr marL="3004718" algn="l" defTabSz="751180" rtl="0" eaLnBrk="1" latinLnBrk="0" hangingPunct="1">
        <a:defRPr sz="14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>
            <a:extLst>
              <a:ext uri="{FF2B5EF4-FFF2-40B4-BE49-F238E27FC236}">
                <a16:creationId xmlns:a16="http://schemas.microsoft.com/office/drawing/2014/main" id="{C1D38879-7D56-27D3-D393-991E82C39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7536902" cy="10817225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4179947A-BE46-BD85-0CC4-3C8881D56A30}"/>
              </a:ext>
            </a:extLst>
          </p:cNvPr>
          <p:cNvSpPr txBox="1"/>
          <p:nvPr/>
        </p:nvSpPr>
        <p:spPr>
          <a:xfrm>
            <a:off x="844062" y="1758462"/>
            <a:ext cx="5838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 DO TRABALHO</a:t>
            </a:r>
          </a:p>
        </p:txBody>
      </p:sp>
      <p:graphicFrame>
        <p:nvGraphicFramePr>
          <p:cNvPr id="11" name="Diagrama 10">
            <a:extLst>
              <a:ext uri="{FF2B5EF4-FFF2-40B4-BE49-F238E27FC236}">
                <a16:creationId xmlns:a16="http://schemas.microsoft.com/office/drawing/2014/main" id="{8E6CFB1B-114B-7438-2698-57850B3E09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3778753"/>
              </p:ext>
            </p:extLst>
          </p:nvPr>
        </p:nvGraphicFramePr>
        <p:xfrm>
          <a:off x="422032" y="3094892"/>
          <a:ext cx="6564922" cy="5509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E6618DC1-9591-1C4F-419C-87ED49EEE479}"/>
              </a:ext>
            </a:extLst>
          </p:cNvPr>
          <p:cNvSpPr txBox="1"/>
          <p:nvPr/>
        </p:nvSpPr>
        <p:spPr>
          <a:xfrm>
            <a:off x="340587" y="8606895"/>
            <a:ext cx="68450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</a:p>
          <a:p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FC91ABE5-AF1C-FDF3-3BF7-3108E281B056}"/>
              </a:ext>
            </a:extLst>
          </p:cNvPr>
          <p:cNvSpPr txBox="1"/>
          <p:nvPr/>
        </p:nvSpPr>
        <p:spPr>
          <a:xfrm>
            <a:off x="2747982" y="2118901"/>
            <a:ext cx="17205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Autores: </a:t>
            </a:r>
          </a:p>
        </p:txBody>
      </p:sp>
    </p:spTree>
    <p:extLst>
      <p:ext uri="{BB962C8B-B14F-4D97-AF65-F5344CB8AC3E}">
        <p14:creationId xmlns:p14="http://schemas.microsoft.com/office/powerpoint/2010/main" val="1299687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26</Words>
  <Application>Microsoft Office PowerPoint</Application>
  <PresentationFormat>Personalizar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Filipe Duran</dc:creator>
  <cp:lastModifiedBy>Filipe Duran</cp:lastModifiedBy>
  <cp:revision>1</cp:revision>
  <dcterms:created xsi:type="dcterms:W3CDTF">2022-06-04T19:07:12Z</dcterms:created>
  <dcterms:modified xsi:type="dcterms:W3CDTF">2022-06-04T19:18:08Z</dcterms:modified>
</cp:coreProperties>
</file>