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</p:sldIdLst>
  <p:sldSz cx="18000663" cy="32435800"/>
  <p:notesSz cx="6858000" cy="9144000"/>
  <p:embeddedFontLst>
    <p:embeddedFont>
      <p:font typeface="Arial" panose="020B0604020202020204" pitchFamily="34" charset="0"/>
      <p:regular r:id="rId4"/>
    </p:embeddedFont>
    <p:embeddedFont>
      <p:font typeface="Arial Bold" panose="020B0604020202020204" charset="0"/>
      <p:regular r:id="rId5"/>
      <p:bold r:id="rId6"/>
    </p:embeddedFont>
    <p:embeddedFont>
      <p:font typeface="Arial Nova" panose="020B0504020202020204" pitchFamily="34" charset="0"/>
      <p:regular r:id="rId7"/>
      <p:bold r:id="rId8"/>
      <p:italic r:id="rId9"/>
      <p:boldItalic r:id="rId10"/>
    </p:embeddedFon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League Spartan" panose="020B0604020202020204" charset="0"/>
      <p:regular r:id="rId15"/>
      <p:bold r:id="rId16"/>
    </p:embeddedFont>
  </p:embeddedFontLst>
  <p:defaultTextStyle>
    <a:defPPr>
      <a:defRPr lang="en-US"/>
    </a:defPPr>
    <a:lvl1pPr marL="0" algn="l" defTabSz="870966" rtl="0" eaLnBrk="1" latinLnBrk="0" hangingPunct="1">
      <a:defRPr sz="1715" kern="1200">
        <a:solidFill>
          <a:schemeClr val="tx1"/>
        </a:solidFill>
        <a:latin typeface="+mn-lt"/>
        <a:ea typeface="+mn-ea"/>
        <a:cs typeface="+mn-cs"/>
      </a:defRPr>
    </a:lvl1pPr>
    <a:lvl2pPr marL="435483" algn="l" defTabSz="870966" rtl="0" eaLnBrk="1" latinLnBrk="0" hangingPunct="1">
      <a:defRPr sz="1715" kern="1200">
        <a:solidFill>
          <a:schemeClr val="tx1"/>
        </a:solidFill>
        <a:latin typeface="+mn-lt"/>
        <a:ea typeface="+mn-ea"/>
        <a:cs typeface="+mn-cs"/>
      </a:defRPr>
    </a:lvl2pPr>
    <a:lvl3pPr marL="870966" algn="l" defTabSz="870966" rtl="0" eaLnBrk="1" latinLnBrk="0" hangingPunct="1">
      <a:defRPr sz="1715" kern="1200">
        <a:solidFill>
          <a:schemeClr val="tx1"/>
        </a:solidFill>
        <a:latin typeface="+mn-lt"/>
        <a:ea typeface="+mn-ea"/>
        <a:cs typeface="+mn-cs"/>
      </a:defRPr>
    </a:lvl3pPr>
    <a:lvl4pPr marL="1306449" algn="l" defTabSz="870966" rtl="0" eaLnBrk="1" latinLnBrk="0" hangingPunct="1">
      <a:defRPr sz="1715" kern="1200">
        <a:solidFill>
          <a:schemeClr val="tx1"/>
        </a:solidFill>
        <a:latin typeface="+mn-lt"/>
        <a:ea typeface="+mn-ea"/>
        <a:cs typeface="+mn-cs"/>
      </a:defRPr>
    </a:lvl4pPr>
    <a:lvl5pPr marL="1741932" algn="l" defTabSz="870966" rtl="0" eaLnBrk="1" latinLnBrk="0" hangingPunct="1">
      <a:defRPr sz="1715" kern="1200">
        <a:solidFill>
          <a:schemeClr val="tx1"/>
        </a:solidFill>
        <a:latin typeface="+mn-lt"/>
        <a:ea typeface="+mn-ea"/>
        <a:cs typeface="+mn-cs"/>
      </a:defRPr>
    </a:lvl5pPr>
    <a:lvl6pPr marL="2177415" algn="l" defTabSz="870966" rtl="0" eaLnBrk="1" latinLnBrk="0" hangingPunct="1">
      <a:defRPr sz="1715" kern="1200">
        <a:solidFill>
          <a:schemeClr val="tx1"/>
        </a:solidFill>
        <a:latin typeface="+mn-lt"/>
        <a:ea typeface="+mn-ea"/>
        <a:cs typeface="+mn-cs"/>
      </a:defRPr>
    </a:lvl6pPr>
    <a:lvl7pPr marL="2612898" algn="l" defTabSz="870966" rtl="0" eaLnBrk="1" latinLnBrk="0" hangingPunct="1">
      <a:defRPr sz="1715" kern="1200">
        <a:solidFill>
          <a:schemeClr val="tx1"/>
        </a:solidFill>
        <a:latin typeface="+mn-lt"/>
        <a:ea typeface="+mn-ea"/>
        <a:cs typeface="+mn-cs"/>
      </a:defRPr>
    </a:lvl7pPr>
    <a:lvl8pPr marL="3048381" algn="l" defTabSz="870966" rtl="0" eaLnBrk="1" latinLnBrk="0" hangingPunct="1">
      <a:defRPr sz="1715" kern="1200">
        <a:solidFill>
          <a:schemeClr val="tx1"/>
        </a:solidFill>
        <a:latin typeface="+mn-lt"/>
        <a:ea typeface="+mn-ea"/>
        <a:cs typeface="+mn-cs"/>
      </a:defRPr>
    </a:lvl8pPr>
    <a:lvl9pPr marL="3483864" algn="l" defTabSz="870966" rtl="0" eaLnBrk="1" latinLnBrk="0" hangingPunct="1">
      <a:defRPr sz="171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70" userDrawn="1">
          <p15:clr>
            <a:srgbClr val="A4A3A4"/>
          </p15:clr>
        </p15:guide>
        <p15:guide id="2" pos="271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B00E570-7609-42B2-BEBD-7F39D0F8B9C1}" v="7" dt="2023-10-07T19:09:39.66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 autoAdjust="0"/>
    <p:restoredTop sz="94603" autoAdjust="0"/>
  </p:normalViewPr>
  <p:slideViewPr>
    <p:cSldViewPr>
      <p:cViewPr>
        <p:scale>
          <a:sx n="20" d="100"/>
          <a:sy n="20" d="100"/>
        </p:scale>
        <p:origin x="2621" y="-1805"/>
      </p:cViewPr>
      <p:guideLst>
        <p:guide orient="horz" pos="2070"/>
        <p:guide pos="271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3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font" Target="fonts/font12.fntdata"/><Relationship Id="rId10" Type="http://schemas.openxmlformats.org/officeDocument/2006/relationships/font" Target="fonts/font7.fntdata"/><Relationship Id="rId19" Type="http://schemas.openxmlformats.org/officeDocument/2006/relationships/theme" Target="theme/theme1.xml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font" Target="fonts/font11.fntdata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allacy Morikawa" userId="67a893aaf915a7ee" providerId="LiveId" clId="{CB00E570-7609-42B2-BEBD-7F39D0F8B9C1}"/>
    <pc:docChg chg="undo custSel modSld">
      <pc:chgData name="Wallacy Morikawa" userId="67a893aaf915a7ee" providerId="LiveId" clId="{CB00E570-7609-42B2-BEBD-7F39D0F8B9C1}" dt="2023-10-07T19:10:11.932" v="31" actId="1076"/>
      <pc:docMkLst>
        <pc:docMk/>
      </pc:docMkLst>
      <pc:sldChg chg="addSp delSp modSp mod">
        <pc:chgData name="Wallacy Morikawa" userId="67a893aaf915a7ee" providerId="LiveId" clId="{CB00E570-7609-42B2-BEBD-7F39D0F8B9C1}" dt="2023-10-07T19:10:00.682" v="30" actId="1076"/>
        <pc:sldMkLst>
          <pc:docMk/>
          <pc:sldMk cId="0" sldId="256"/>
        </pc:sldMkLst>
        <pc:spChg chg="mod">
          <ac:chgData name="Wallacy Morikawa" userId="67a893aaf915a7ee" providerId="LiveId" clId="{CB00E570-7609-42B2-BEBD-7F39D0F8B9C1}" dt="2023-10-07T19:04:49.902" v="1" actId="1076"/>
          <ac:spMkLst>
            <pc:docMk/>
            <pc:sldMk cId="0" sldId="256"/>
            <ac:spMk id="7" creationId="{00000000-0000-0000-0000-000000000000}"/>
          </ac:spMkLst>
        </pc:spChg>
        <pc:spChg chg="del topLvl">
          <ac:chgData name="Wallacy Morikawa" userId="67a893aaf915a7ee" providerId="LiveId" clId="{CB00E570-7609-42B2-BEBD-7F39D0F8B9C1}" dt="2023-10-07T19:09:34.340" v="27" actId="478"/>
          <ac:spMkLst>
            <pc:docMk/>
            <pc:sldMk cId="0" sldId="256"/>
            <ac:spMk id="27" creationId="{00000000-0000-0000-0000-000000000000}"/>
          </ac:spMkLst>
        </pc:spChg>
        <pc:spChg chg="del mod topLvl">
          <ac:chgData name="Wallacy Morikawa" userId="67a893aaf915a7ee" providerId="LiveId" clId="{CB00E570-7609-42B2-BEBD-7F39D0F8B9C1}" dt="2023-10-07T19:09:26.520" v="26" actId="478"/>
          <ac:spMkLst>
            <pc:docMk/>
            <pc:sldMk cId="0" sldId="256"/>
            <ac:spMk id="28" creationId="{00000000-0000-0000-0000-000000000000}"/>
          </ac:spMkLst>
        </pc:spChg>
        <pc:spChg chg="mod">
          <ac:chgData name="Wallacy Morikawa" userId="67a893aaf915a7ee" providerId="LiveId" clId="{CB00E570-7609-42B2-BEBD-7F39D0F8B9C1}" dt="2023-10-07T19:08:53.125" v="22" actId="1076"/>
          <ac:spMkLst>
            <pc:docMk/>
            <pc:sldMk cId="0" sldId="256"/>
            <ac:spMk id="30" creationId="{00000000-0000-0000-0000-000000000000}"/>
          </ac:spMkLst>
        </pc:spChg>
        <pc:spChg chg="mod">
          <ac:chgData name="Wallacy Morikawa" userId="67a893aaf915a7ee" providerId="LiveId" clId="{CB00E570-7609-42B2-BEBD-7F39D0F8B9C1}" dt="2023-10-07T19:05:03.693" v="3" actId="1076"/>
          <ac:spMkLst>
            <pc:docMk/>
            <pc:sldMk cId="0" sldId="256"/>
            <ac:spMk id="31" creationId="{00000000-0000-0000-0000-000000000000}"/>
          </ac:spMkLst>
        </pc:spChg>
        <pc:spChg chg="mod">
          <ac:chgData name="Wallacy Morikawa" userId="67a893aaf915a7ee" providerId="LiveId" clId="{CB00E570-7609-42B2-BEBD-7F39D0F8B9C1}" dt="2023-10-07T19:05:08.001" v="4" actId="1076"/>
          <ac:spMkLst>
            <pc:docMk/>
            <pc:sldMk cId="0" sldId="256"/>
            <ac:spMk id="33" creationId="{00000000-0000-0000-0000-000000000000}"/>
          </ac:spMkLst>
        </pc:spChg>
        <pc:spChg chg="add del mod">
          <ac:chgData name="Wallacy Morikawa" userId="67a893aaf915a7ee" providerId="LiveId" clId="{CB00E570-7609-42B2-BEBD-7F39D0F8B9C1}" dt="2023-10-07T19:09:20.657" v="24"/>
          <ac:spMkLst>
            <pc:docMk/>
            <pc:sldMk cId="0" sldId="256"/>
            <ac:spMk id="41" creationId="{8718BA6B-8E80-2799-C704-9DBF32378A92}"/>
          </ac:spMkLst>
        </pc:spChg>
        <pc:spChg chg="mod">
          <ac:chgData name="Wallacy Morikawa" userId="67a893aaf915a7ee" providerId="LiveId" clId="{CB00E570-7609-42B2-BEBD-7F39D0F8B9C1}" dt="2023-10-07T19:09:39.661" v="28"/>
          <ac:spMkLst>
            <pc:docMk/>
            <pc:sldMk cId="0" sldId="256"/>
            <ac:spMk id="43" creationId="{F591F134-B120-A36B-34BB-E1AA5E888775}"/>
          </ac:spMkLst>
        </pc:spChg>
        <pc:spChg chg="mod">
          <ac:chgData name="Wallacy Morikawa" userId="67a893aaf915a7ee" providerId="LiveId" clId="{CB00E570-7609-42B2-BEBD-7F39D0F8B9C1}" dt="2023-10-07T19:09:39.661" v="28"/>
          <ac:spMkLst>
            <pc:docMk/>
            <pc:sldMk cId="0" sldId="256"/>
            <ac:spMk id="44" creationId="{C4A3C5DC-94F5-45F3-D589-B5726F082E60}"/>
          </ac:spMkLst>
        </pc:spChg>
        <pc:grpChg chg="mod">
          <ac:chgData name="Wallacy Morikawa" userId="67a893aaf915a7ee" providerId="LiveId" clId="{CB00E570-7609-42B2-BEBD-7F39D0F8B9C1}" dt="2023-10-07T19:04:56.333" v="2" actId="1076"/>
          <ac:grpSpMkLst>
            <pc:docMk/>
            <pc:sldMk cId="0" sldId="256"/>
            <ac:grpSpMk id="3" creationId="{00000000-0000-0000-0000-000000000000}"/>
          </ac:grpSpMkLst>
        </pc:grpChg>
        <pc:grpChg chg="del">
          <ac:chgData name="Wallacy Morikawa" userId="67a893aaf915a7ee" providerId="LiveId" clId="{CB00E570-7609-42B2-BEBD-7F39D0F8B9C1}" dt="2023-10-07T19:09:26.520" v="26" actId="478"/>
          <ac:grpSpMkLst>
            <pc:docMk/>
            <pc:sldMk cId="0" sldId="256"/>
            <ac:grpSpMk id="26" creationId="{00000000-0000-0000-0000-000000000000}"/>
          </ac:grpSpMkLst>
        </pc:grpChg>
        <pc:grpChg chg="add mod">
          <ac:chgData name="Wallacy Morikawa" userId="67a893aaf915a7ee" providerId="LiveId" clId="{CB00E570-7609-42B2-BEBD-7F39D0F8B9C1}" dt="2023-10-07T19:10:00.682" v="30" actId="1076"/>
          <ac:grpSpMkLst>
            <pc:docMk/>
            <pc:sldMk cId="0" sldId="256"/>
            <ac:grpSpMk id="42" creationId="{27C5339A-093F-6492-5F01-D184ABBD84D5}"/>
          </ac:grpSpMkLst>
        </pc:grpChg>
      </pc:sldChg>
      <pc:sldChg chg="addSp delSp modSp mod">
        <pc:chgData name="Wallacy Morikawa" userId="67a893aaf915a7ee" providerId="LiveId" clId="{CB00E570-7609-42B2-BEBD-7F39D0F8B9C1}" dt="2023-10-07T19:10:11.932" v="31" actId="1076"/>
        <pc:sldMkLst>
          <pc:docMk/>
          <pc:sldMk cId="0" sldId="257"/>
        </pc:sldMkLst>
        <pc:spChg chg="mod">
          <ac:chgData name="Wallacy Morikawa" userId="67a893aaf915a7ee" providerId="LiveId" clId="{CB00E570-7609-42B2-BEBD-7F39D0F8B9C1}" dt="2023-10-07T19:06:32.800" v="15" actId="1076"/>
          <ac:spMkLst>
            <pc:docMk/>
            <pc:sldMk cId="0" sldId="257"/>
            <ac:spMk id="2" creationId="{00000000-0000-0000-0000-000000000000}"/>
          </ac:spMkLst>
        </pc:spChg>
        <pc:spChg chg="mod topLvl">
          <ac:chgData name="Wallacy Morikawa" userId="67a893aaf915a7ee" providerId="LiveId" clId="{CB00E570-7609-42B2-BEBD-7F39D0F8B9C1}" dt="2023-10-07T19:07:17.748" v="19" actId="164"/>
          <ac:spMkLst>
            <pc:docMk/>
            <pc:sldMk cId="0" sldId="257"/>
            <ac:spMk id="24" creationId="{00000000-0000-0000-0000-000000000000}"/>
          </ac:spMkLst>
        </pc:spChg>
        <pc:spChg chg="mod topLvl">
          <ac:chgData name="Wallacy Morikawa" userId="67a893aaf915a7ee" providerId="LiveId" clId="{CB00E570-7609-42B2-BEBD-7F39D0F8B9C1}" dt="2023-10-07T19:07:17.748" v="19" actId="164"/>
          <ac:spMkLst>
            <pc:docMk/>
            <pc:sldMk cId="0" sldId="257"/>
            <ac:spMk id="25" creationId="{00000000-0000-0000-0000-000000000000}"/>
          </ac:spMkLst>
        </pc:spChg>
        <pc:grpChg chg="del mod">
          <ac:chgData name="Wallacy Morikawa" userId="67a893aaf915a7ee" providerId="LiveId" clId="{CB00E570-7609-42B2-BEBD-7F39D0F8B9C1}" dt="2023-10-07T19:06:50.578" v="17" actId="165"/>
          <ac:grpSpMkLst>
            <pc:docMk/>
            <pc:sldMk cId="0" sldId="257"/>
            <ac:grpSpMk id="23" creationId="{00000000-0000-0000-0000-000000000000}"/>
          </ac:grpSpMkLst>
        </pc:grpChg>
        <pc:grpChg chg="add mod">
          <ac:chgData name="Wallacy Morikawa" userId="67a893aaf915a7ee" providerId="LiveId" clId="{CB00E570-7609-42B2-BEBD-7F39D0F8B9C1}" dt="2023-10-07T19:10:11.932" v="31" actId="1076"/>
          <ac:grpSpMkLst>
            <pc:docMk/>
            <pc:sldMk cId="0" sldId="257"/>
            <ac:grpSpMk id="36" creationId="{43F4C206-30FE-F8F6-C3AE-7B16970F3E0F}"/>
          </ac:grpSpMkLst>
        </pc:gr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7162" y="2042459"/>
            <a:ext cx="7334491" cy="14093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4323" y="3725735"/>
            <a:ext cx="6040169" cy="168023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31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629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943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25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57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887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202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4516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55891" y="263299"/>
            <a:ext cx="1941483" cy="560990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1442" y="263299"/>
            <a:ext cx="5680635" cy="560990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618" y="4224934"/>
            <a:ext cx="7334491" cy="1305833"/>
          </a:xfrm>
        </p:spPr>
        <p:txBody>
          <a:bodyPr anchor="t"/>
          <a:lstStyle>
            <a:lvl1pPr algn="l">
              <a:defRPr sz="377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618" y="2786692"/>
            <a:ext cx="7334491" cy="1438242"/>
          </a:xfrm>
        </p:spPr>
        <p:txBody>
          <a:bodyPr anchor="b"/>
          <a:lstStyle>
            <a:lvl1pPr marL="0" indent="0">
              <a:buNone/>
              <a:defRPr sz="1887">
                <a:solidFill>
                  <a:schemeClr val="tx1">
                    <a:tint val="75000"/>
                  </a:schemeClr>
                </a:solidFill>
              </a:defRPr>
            </a:lvl1pPr>
            <a:lvl2pPr marL="431460" indent="0">
              <a:buNone/>
              <a:defRPr sz="1699">
                <a:solidFill>
                  <a:schemeClr val="tx1">
                    <a:tint val="75000"/>
                  </a:schemeClr>
                </a:solidFill>
              </a:defRPr>
            </a:lvl2pPr>
            <a:lvl3pPr marL="862919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3pPr>
            <a:lvl4pPr marL="1294379" indent="0">
              <a:buNone/>
              <a:defRPr sz="1321">
                <a:solidFill>
                  <a:schemeClr val="tx1">
                    <a:tint val="75000"/>
                  </a:schemeClr>
                </a:solidFill>
              </a:defRPr>
            </a:lvl4pPr>
            <a:lvl5pPr marL="1725839" indent="0">
              <a:buNone/>
              <a:defRPr sz="1321">
                <a:solidFill>
                  <a:schemeClr val="tx1">
                    <a:tint val="75000"/>
                  </a:schemeClr>
                </a:solidFill>
              </a:defRPr>
            </a:lvl5pPr>
            <a:lvl6pPr marL="2157298" indent="0">
              <a:buNone/>
              <a:defRPr sz="1321">
                <a:solidFill>
                  <a:schemeClr val="tx1">
                    <a:tint val="75000"/>
                  </a:schemeClr>
                </a:solidFill>
              </a:defRPr>
            </a:lvl6pPr>
            <a:lvl7pPr marL="2588758" indent="0">
              <a:buNone/>
              <a:defRPr sz="1321">
                <a:solidFill>
                  <a:schemeClr val="tx1">
                    <a:tint val="75000"/>
                  </a:schemeClr>
                </a:solidFill>
              </a:defRPr>
            </a:lvl7pPr>
            <a:lvl8pPr marL="3020217" indent="0">
              <a:buNone/>
              <a:defRPr sz="1321">
                <a:solidFill>
                  <a:schemeClr val="tx1">
                    <a:tint val="75000"/>
                  </a:schemeClr>
                </a:solidFill>
              </a:defRPr>
            </a:lvl8pPr>
            <a:lvl9pPr marL="3451677" indent="0">
              <a:buNone/>
              <a:defRPr sz="132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442" y="1534126"/>
            <a:ext cx="3811059" cy="4339080"/>
          </a:xfrm>
        </p:spPr>
        <p:txBody>
          <a:bodyPr/>
          <a:lstStyle>
            <a:lvl1pPr>
              <a:defRPr sz="2642"/>
            </a:lvl1pPr>
            <a:lvl2pPr>
              <a:defRPr sz="2265"/>
            </a:lvl2pPr>
            <a:lvl3pPr>
              <a:defRPr sz="1887"/>
            </a:lvl3pPr>
            <a:lvl4pPr>
              <a:defRPr sz="1699"/>
            </a:lvl4pPr>
            <a:lvl5pPr>
              <a:defRPr sz="1699"/>
            </a:lvl5pPr>
            <a:lvl6pPr>
              <a:defRPr sz="1699"/>
            </a:lvl6pPr>
            <a:lvl7pPr>
              <a:defRPr sz="1699"/>
            </a:lvl7pPr>
            <a:lvl8pPr>
              <a:defRPr sz="1699"/>
            </a:lvl8pPr>
            <a:lvl9pPr>
              <a:defRPr sz="16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86314" y="1534126"/>
            <a:ext cx="3811059" cy="4339080"/>
          </a:xfrm>
        </p:spPr>
        <p:txBody>
          <a:bodyPr/>
          <a:lstStyle>
            <a:lvl1pPr>
              <a:defRPr sz="2642"/>
            </a:lvl1pPr>
            <a:lvl2pPr>
              <a:defRPr sz="2265"/>
            </a:lvl2pPr>
            <a:lvl3pPr>
              <a:defRPr sz="1887"/>
            </a:lvl3pPr>
            <a:lvl4pPr>
              <a:defRPr sz="1699"/>
            </a:lvl4pPr>
            <a:lvl5pPr>
              <a:defRPr sz="1699"/>
            </a:lvl5pPr>
            <a:lvl6pPr>
              <a:defRPr sz="1699"/>
            </a:lvl6pPr>
            <a:lvl7pPr>
              <a:defRPr sz="1699"/>
            </a:lvl7pPr>
            <a:lvl8pPr>
              <a:defRPr sz="1699"/>
            </a:lvl8pPr>
            <a:lvl9pPr>
              <a:defRPr sz="16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440" y="1471727"/>
            <a:ext cx="3812558" cy="613345"/>
          </a:xfrm>
        </p:spPr>
        <p:txBody>
          <a:bodyPr anchor="b"/>
          <a:lstStyle>
            <a:lvl1pPr marL="0" indent="0">
              <a:buNone/>
              <a:defRPr sz="2265" b="1"/>
            </a:lvl1pPr>
            <a:lvl2pPr marL="431460" indent="0">
              <a:buNone/>
              <a:defRPr sz="1887" b="1"/>
            </a:lvl2pPr>
            <a:lvl3pPr marL="862919" indent="0">
              <a:buNone/>
              <a:defRPr sz="1699" b="1"/>
            </a:lvl3pPr>
            <a:lvl4pPr marL="1294379" indent="0">
              <a:buNone/>
              <a:defRPr sz="1510" b="1"/>
            </a:lvl4pPr>
            <a:lvl5pPr marL="1725839" indent="0">
              <a:buNone/>
              <a:defRPr sz="1510" b="1"/>
            </a:lvl5pPr>
            <a:lvl6pPr marL="2157298" indent="0">
              <a:buNone/>
              <a:defRPr sz="1510" b="1"/>
            </a:lvl6pPr>
            <a:lvl7pPr marL="2588758" indent="0">
              <a:buNone/>
              <a:defRPr sz="1510" b="1"/>
            </a:lvl7pPr>
            <a:lvl8pPr marL="3020217" indent="0">
              <a:buNone/>
              <a:defRPr sz="1510" b="1"/>
            </a:lvl8pPr>
            <a:lvl9pPr marL="3451677" indent="0">
              <a:buNone/>
              <a:defRPr sz="151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440" y="2085072"/>
            <a:ext cx="3812558" cy="3788134"/>
          </a:xfrm>
        </p:spPr>
        <p:txBody>
          <a:bodyPr/>
          <a:lstStyle>
            <a:lvl1pPr>
              <a:defRPr sz="2265"/>
            </a:lvl1pPr>
            <a:lvl2pPr>
              <a:defRPr sz="1887"/>
            </a:lvl2pPr>
            <a:lvl3pPr>
              <a:defRPr sz="1699"/>
            </a:lvl3pPr>
            <a:lvl4pPr>
              <a:defRPr sz="1510"/>
            </a:lvl4pPr>
            <a:lvl5pPr>
              <a:defRPr sz="1510"/>
            </a:lvl5pPr>
            <a:lvl6pPr>
              <a:defRPr sz="1510"/>
            </a:lvl6pPr>
            <a:lvl7pPr>
              <a:defRPr sz="1510"/>
            </a:lvl7pPr>
            <a:lvl8pPr>
              <a:defRPr sz="1510"/>
            </a:lvl8pPr>
            <a:lvl9pPr>
              <a:defRPr sz="151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83319" y="1471727"/>
            <a:ext cx="3814055" cy="613345"/>
          </a:xfrm>
        </p:spPr>
        <p:txBody>
          <a:bodyPr anchor="b"/>
          <a:lstStyle>
            <a:lvl1pPr marL="0" indent="0">
              <a:buNone/>
              <a:defRPr sz="2265" b="1"/>
            </a:lvl1pPr>
            <a:lvl2pPr marL="431460" indent="0">
              <a:buNone/>
              <a:defRPr sz="1887" b="1"/>
            </a:lvl2pPr>
            <a:lvl3pPr marL="862919" indent="0">
              <a:buNone/>
              <a:defRPr sz="1699" b="1"/>
            </a:lvl3pPr>
            <a:lvl4pPr marL="1294379" indent="0">
              <a:buNone/>
              <a:defRPr sz="1510" b="1"/>
            </a:lvl4pPr>
            <a:lvl5pPr marL="1725839" indent="0">
              <a:buNone/>
              <a:defRPr sz="1510" b="1"/>
            </a:lvl5pPr>
            <a:lvl6pPr marL="2157298" indent="0">
              <a:buNone/>
              <a:defRPr sz="1510" b="1"/>
            </a:lvl6pPr>
            <a:lvl7pPr marL="2588758" indent="0">
              <a:buNone/>
              <a:defRPr sz="1510" b="1"/>
            </a:lvl7pPr>
            <a:lvl8pPr marL="3020217" indent="0">
              <a:buNone/>
              <a:defRPr sz="1510" b="1"/>
            </a:lvl8pPr>
            <a:lvl9pPr marL="3451677" indent="0">
              <a:buNone/>
              <a:defRPr sz="151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83319" y="2085072"/>
            <a:ext cx="3814055" cy="3788134"/>
          </a:xfrm>
        </p:spPr>
        <p:txBody>
          <a:bodyPr/>
          <a:lstStyle>
            <a:lvl1pPr>
              <a:defRPr sz="2265"/>
            </a:lvl1pPr>
            <a:lvl2pPr>
              <a:defRPr sz="1887"/>
            </a:lvl2pPr>
            <a:lvl3pPr>
              <a:defRPr sz="1699"/>
            </a:lvl3pPr>
            <a:lvl4pPr>
              <a:defRPr sz="1510"/>
            </a:lvl4pPr>
            <a:lvl5pPr>
              <a:defRPr sz="1510"/>
            </a:lvl5pPr>
            <a:lvl6pPr>
              <a:defRPr sz="1510"/>
            </a:lvl6pPr>
            <a:lvl7pPr>
              <a:defRPr sz="1510"/>
            </a:lvl7pPr>
            <a:lvl8pPr>
              <a:defRPr sz="1510"/>
            </a:lvl8pPr>
            <a:lvl9pPr>
              <a:defRPr sz="151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441" y="261776"/>
            <a:ext cx="2838820" cy="1114067"/>
          </a:xfrm>
        </p:spPr>
        <p:txBody>
          <a:bodyPr anchor="b"/>
          <a:lstStyle>
            <a:lvl1pPr algn="l">
              <a:defRPr sz="188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73626" y="261775"/>
            <a:ext cx="4823746" cy="5611431"/>
          </a:xfrm>
        </p:spPr>
        <p:txBody>
          <a:bodyPr/>
          <a:lstStyle>
            <a:lvl1pPr>
              <a:defRPr sz="3020"/>
            </a:lvl1pPr>
            <a:lvl2pPr>
              <a:defRPr sz="2642"/>
            </a:lvl2pPr>
            <a:lvl3pPr>
              <a:defRPr sz="2265"/>
            </a:lvl3pPr>
            <a:lvl4pPr>
              <a:defRPr sz="1887"/>
            </a:lvl4pPr>
            <a:lvl5pPr>
              <a:defRPr sz="1887"/>
            </a:lvl5pPr>
            <a:lvl6pPr>
              <a:defRPr sz="1887"/>
            </a:lvl6pPr>
            <a:lvl7pPr>
              <a:defRPr sz="1887"/>
            </a:lvl7pPr>
            <a:lvl8pPr>
              <a:defRPr sz="1887"/>
            </a:lvl8pPr>
            <a:lvl9pPr>
              <a:defRPr sz="188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1441" y="1375844"/>
            <a:ext cx="2838820" cy="4497363"/>
          </a:xfrm>
        </p:spPr>
        <p:txBody>
          <a:bodyPr/>
          <a:lstStyle>
            <a:lvl1pPr marL="0" indent="0">
              <a:buNone/>
              <a:defRPr sz="1321"/>
            </a:lvl1pPr>
            <a:lvl2pPr marL="431460" indent="0">
              <a:buNone/>
              <a:defRPr sz="1132"/>
            </a:lvl2pPr>
            <a:lvl3pPr marL="862919" indent="0">
              <a:buNone/>
              <a:defRPr sz="944"/>
            </a:lvl3pPr>
            <a:lvl4pPr marL="1294379" indent="0">
              <a:buNone/>
              <a:defRPr sz="849"/>
            </a:lvl4pPr>
            <a:lvl5pPr marL="1725839" indent="0">
              <a:buNone/>
              <a:defRPr sz="849"/>
            </a:lvl5pPr>
            <a:lvl6pPr marL="2157298" indent="0">
              <a:buNone/>
              <a:defRPr sz="849"/>
            </a:lvl6pPr>
            <a:lvl7pPr marL="2588758" indent="0">
              <a:buNone/>
              <a:defRPr sz="849"/>
            </a:lvl7pPr>
            <a:lvl8pPr marL="3020217" indent="0">
              <a:buNone/>
              <a:defRPr sz="849"/>
            </a:lvl8pPr>
            <a:lvl9pPr marL="3451677" indent="0">
              <a:buNone/>
              <a:defRPr sz="84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1308" y="4602377"/>
            <a:ext cx="5177288" cy="543337"/>
          </a:xfrm>
        </p:spPr>
        <p:txBody>
          <a:bodyPr anchor="b"/>
          <a:lstStyle>
            <a:lvl1pPr algn="l">
              <a:defRPr sz="188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91308" y="587472"/>
            <a:ext cx="5177288" cy="3944895"/>
          </a:xfrm>
        </p:spPr>
        <p:txBody>
          <a:bodyPr/>
          <a:lstStyle>
            <a:lvl1pPr marL="0" indent="0">
              <a:buNone/>
              <a:defRPr sz="3020"/>
            </a:lvl1pPr>
            <a:lvl2pPr marL="431460" indent="0">
              <a:buNone/>
              <a:defRPr sz="2642"/>
            </a:lvl2pPr>
            <a:lvl3pPr marL="862919" indent="0">
              <a:buNone/>
              <a:defRPr sz="2265"/>
            </a:lvl3pPr>
            <a:lvl4pPr marL="1294379" indent="0">
              <a:buNone/>
              <a:defRPr sz="1887"/>
            </a:lvl4pPr>
            <a:lvl5pPr marL="1725839" indent="0">
              <a:buNone/>
              <a:defRPr sz="1887"/>
            </a:lvl5pPr>
            <a:lvl6pPr marL="2157298" indent="0">
              <a:buNone/>
              <a:defRPr sz="1887"/>
            </a:lvl6pPr>
            <a:lvl7pPr marL="2588758" indent="0">
              <a:buNone/>
              <a:defRPr sz="1887"/>
            </a:lvl7pPr>
            <a:lvl8pPr marL="3020217" indent="0">
              <a:buNone/>
              <a:defRPr sz="1887"/>
            </a:lvl8pPr>
            <a:lvl9pPr marL="3451677" indent="0">
              <a:buNone/>
              <a:defRPr sz="188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91308" y="5145713"/>
            <a:ext cx="5177288" cy="771629"/>
          </a:xfrm>
        </p:spPr>
        <p:txBody>
          <a:bodyPr/>
          <a:lstStyle>
            <a:lvl1pPr marL="0" indent="0">
              <a:buNone/>
              <a:defRPr sz="1321"/>
            </a:lvl1pPr>
            <a:lvl2pPr marL="431460" indent="0">
              <a:buNone/>
              <a:defRPr sz="1132"/>
            </a:lvl2pPr>
            <a:lvl3pPr marL="862919" indent="0">
              <a:buNone/>
              <a:defRPr sz="944"/>
            </a:lvl3pPr>
            <a:lvl4pPr marL="1294379" indent="0">
              <a:buNone/>
              <a:defRPr sz="849"/>
            </a:lvl4pPr>
            <a:lvl5pPr marL="1725839" indent="0">
              <a:buNone/>
              <a:defRPr sz="849"/>
            </a:lvl5pPr>
            <a:lvl6pPr marL="2157298" indent="0">
              <a:buNone/>
              <a:defRPr sz="849"/>
            </a:lvl6pPr>
            <a:lvl7pPr marL="2588758" indent="0">
              <a:buNone/>
              <a:defRPr sz="849"/>
            </a:lvl7pPr>
            <a:lvl8pPr marL="3020217" indent="0">
              <a:buNone/>
              <a:defRPr sz="849"/>
            </a:lvl8pPr>
            <a:lvl9pPr marL="3451677" indent="0">
              <a:buNone/>
              <a:defRPr sz="84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441" y="263298"/>
            <a:ext cx="7765932" cy="10958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441" y="1534126"/>
            <a:ext cx="7765932" cy="4339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31441" y="6093889"/>
            <a:ext cx="2013390" cy="350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48179" y="6093889"/>
            <a:ext cx="2732457" cy="350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83983" y="6093889"/>
            <a:ext cx="2013390" cy="350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862919" rtl="0" eaLnBrk="1" latinLnBrk="0" hangingPunct="1">
        <a:spcBef>
          <a:spcPct val="0"/>
        </a:spcBef>
        <a:buNone/>
        <a:defRPr sz="415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3595" indent="-323595" algn="l" defTabSz="862919" rtl="0" eaLnBrk="1" latinLnBrk="0" hangingPunct="1">
        <a:spcBef>
          <a:spcPct val="20000"/>
        </a:spcBef>
        <a:buFont typeface="Arial" pitchFamily="34" charset="0"/>
        <a:buChar char="•"/>
        <a:defRPr sz="3020" kern="1200">
          <a:solidFill>
            <a:schemeClr val="tx1"/>
          </a:solidFill>
          <a:latin typeface="+mn-lt"/>
          <a:ea typeface="+mn-ea"/>
          <a:cs typeface="+mn-cs"/>
        </a:defRPr>
      </a:lvl1pPr>
      <a:lvl2pPr marL="701122" indent="-269662" algn="l" defTabSz="862919" rtl="0" eaLnBrk="1" latinLnBrk="0" hangingPunct="1">
        <a:spcBef>
          <a:spcPct val="20000"/>
        </a:spcBef>
        <a:buFont typeface="Arial" pitchFamily="34" charset="0"/>
        <a:buChar char="–"/>
        <a:defRPr sz="2642" kern="1200">
          <a:solidFill>
            <a:schemeClr val="tx1"/>
          </a:solidFill>
          <a:latin typeface="+mn-lt"/>
          <a:ea typeface="+mn-ea"/>
          <a:cs typeface="+mn-cs"/>
        </a:defRPr>
      </a:lvl2pPr>
      <a:lvl3pPr marL="1078649" indent="-215730" algn="l" defTabSz="862919" rtl="0" eaLnBrk="1" latinLnBrk="0" hangingPunct="1">
        <a:spcBef>
          <a:spcPct val="20000"/>
        </a:spcBef>
        <a:buFont typeface="Arial" pitchFamily="34" charset="0"/>
        <a:buChar char="•"/>
        <a:defRPr sz="2265" kern="1200">
          <a:solidFill>
            <a:schemeClr val="tx1"/>
          </a:solidFill>
          <a:latin typeface="+mn-lt"/>
          <a:ea typeface="+mn-ea"/>
          <a:cs typeface="+mn-cs"/>
        </a:defRPr>
      </a:lvl3pPr>
      <a:lvl4pPr marL="1510109" indent="-215730" algn="l" defTabSz="862919" rtl="0" eaLnBrk="1" latinLnBrk="0" hangingPunct="1">
        <a:spcBef>
          <a:spcPct val="20000"/>
        </a:spcBef>
        <a:buFont typeface="Arial" pitchFamily="34" charset="0"/>
        <a:buChar char="–"/>
        <a:defRPr sz="1887" kern="1200">
          <a:solidFill>
            <a:schemeClr val="tx1"/>
          </a:solidFill>
          <a:latin typeface="+mn-lt"/>
          <a:ea typeface="+mn-ea"/>
          <a:cs typeface="+mn-cs"/>
        </a:defRPr>
      </a:lvl4pPr>
      <a:lvl5pPr marL="1941568" indent="-215730" algn="l" defTabSz="862919" rtl="0" eaLnBrk="1" latinLnBrk="0" hangingPunct="1">
        <a:spcBef>
          <a:spcPct val="20000"/>
        </a:spcBef>
        <a:buFont typeface="Arial" pitchFamily="34" charset="0"/>
        <a:buChar char="»"/>
        <a:defRPr sz="1887" kern="1200">
          <a:solidFill>
            <a:schemeClr val="tx1"/>
          </a:solidFill>
          <a:latin typeface="+mn-lt"/>
          <a:ea typeface="+mn-ea"/>
          <a:cs typeface="+mn-cs"/>
        </a:defRPr>
      </a:lvl5pPr>
      <a:lvl6pPr marL="2373028" indent="-215730" algn="l" defTabSz="862919" rtl="0" eaLnBrk="1" latinLnBrk="0" hangingPunct="1">
        <a:spcBef>
          <a:spcPct val="20000"/>
        </a:spcBef>
        <a:buFont typeface="Arial" pitchFamily="34" charset="0"/>
        <a:buChar char="•"/>
        <a:defRPr sz="1887" kern="1200">
          <a:solidFill>
            <a:schemeClr val="tx1"/>
          </a:solidFill>
          <a:latin typeface="+mn-lt"/>
          <a:ea typeface="+mn-ea"/>
          <a:cs typeface="+mn-cs"/>
        </a:defRPr>
      </a:lvl6pPr>
      <a:lvl7pPr marL="2804488" indent="-215730" algn="l" defTabSz="862919" rtl="0" eaLnBrk="1" latinLnBrk="0" hangingPunct="1">
        <a:spcBef>
          <a:spcPct val="20000"/>
        </a:spcBef>
        <a:buFont typeface="Arial" pitchFamily="34" charset="0"/>
        <a:buChar char="•"/>
        <a:defRPr sz="1887" kern="1200">
          <a:solidFill>
            <a:schemeClr val="tx1"/>
          </a:solidFill>
          <a:latin typeface="+mn-lt"/>
          <a:ea typeface="+mn-ea"/>
          <a:cs typeface="+mn-cs"/>
        </a:defRPr>
      </a:lvl7pPr>
      <a:lvl8pPr marL="3235947" indent="-215730" algn="l" defTabSz="862919" rtl="0" eaLnBrk="1" latinLnBrk="0" hangingPunct="1">
        <a:spcBef>
          <a:spcPct val="20000"/>
        </a:spcBef>
        <a:buFont typeface="Arial" pitchFamily="34" charset="0"/>
        <a:buChar char="•"/>
        <a:defRPr sz="1887" kern="1200">
          <a:solidFill>
            <a:schemeClr val="tx1"/>
          </a:solidFill>
          <a:latin typeface="+mn-lt"/>
          <a:ea typeface="+mn-ea"/>
          <a:cs typeface="+mn-cs"/>
        </a:defRPr>
      </a:lvl8pPr>
      <a:lvl9pPr marL="3667407" indent="-215730" algn="l" defTabSz="862919" rtl="0" eaLnBrk="1" latinLnBrk="0" hangingPunct="1">
        <a:spcBef>
          <a:spcPct val="20000"/>
        </a:spcBef>
        <a:buFont typeface="Arial" pitchFamily="34" charset="0"/>
        <a:buChar char="•"/>
        <a:defRPr sz="188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62919" rtl="0" eaLnBrk="1" latinLnBrk="0" hangingPunct="1">
        <a:defRPr sz="1699" kern="1200">
          <a:solidFill>
            <a:schemeClr val="tx1"/>
          </a:solidFill>
          <a:latin typeface="+mn-lt"/>
          <a:ea typeface="+mn-ea"/>
          <a:cs typeface="+mn-cs"/>
        </a:defRPr>
      </a:lvl1pPr>
      <a:lvl2pPr marL="431460" algn="l" defTabSz="862919" rtl="0" eaLnBrk="1" latinLnBrk="0" hangingPunct="1">
        <a:defRPr sz="1699" kern="1200">
          <a:solidFill>
            <a:schemeClr val="tx1"/>
          </a:solidFill>
          <a:latin typeface="+mn-lt"/>
          <a:ea typeface="+mn-ea"/>
          <a:cs typeface="+mn-cs"/>
        </a:defRPr>
      </a:lvl2pPr>
      <a:lvl3pPr marL="862919" algn="l" defTabSz="862919" rtl="0" eaLnBrk="1" latinLnBrk="0" hangingPunct="1">
        <a:defRPr sz="1699" kern="1200">
          <a:solidFill>
            <a:schemeClr val="tx1"/>
          </a:solidFill>
          <a:latin typeface="+mn-lt"/>
          <a:ea typeface="+mn-ea"/>
          <a:cs typeface="+mn-cs"/>
        </a:defRPr>
      </a:lvl3pPr>
      <a:lvl4pPr marL="1294379" algn="l" defTabSz="862919" rtl="0" eaLnBrk="1" latinLnBrk="0" hangingPunct="1">
        <a:defRPr sz="1699" kern="1200">
          <a:solidFill>
            <a:schemeClr val="tx1"/>
          </a:solidFill>
          <a:latin typeface="+mn-lt"/>
          <a:ea typeface="+mn-ea"/>
          <a:cs typeface="+mn-cs"/>
        </a:defRPr>
      </a:lvl4pPr>
      <a:lvl5pPr marL="1725839" algn="l" defTabSz="862919" rtl="0" eaLnBrk="1" latinLnBrk="0" hangingPunct="1">
        <a:defRPr sz="1699" kern="1200">
          <a:solidFill>
            <a:schemeClr val="tx1"/>
          </a:solidFill>
          <a:latin typeface="+mn-lt"/>
          <a:ea typeface="+mn-ea"/>
          <a:cs typeface="+mn-cs"/>
        </a:defRPr>
      </a:lvl5pPr>
      <a:lvl6pPr marL="2157298" algn="l" defTabSz="862919" rtl="0" eaLnBrk="1" latinLnBrk="0" hangingPunct="1">
        <a:defRPr sz="1699" kern="1200">
          <a:solidFill>
            <a:schemeClr val="tx1"/>
          </a:solidFill>
          <a:latin typeface="+mn-lt"/>
          <a:ea typeface="+mn-ea"/>
          <a:cs typeface="+mn-cs"/>
        </a:defRPr>
      </a:lvl6pPr>
      <a:lvl7pPr marL="2588758" algn="l" defTabSz="862919" rtl="0" eaLnBrk="1" latinLnBrk="0" hangingPunct="1">
        <a:defRPr sz="1699" kern="1200">
          <a:solidFill>
            <a:schemeClr val="tx1"/>
          </a:solidFill>
          <a:latin typeface="+mn-lt"/>
          <a:ea typeface="+mn-ea"/>
          <a:cs typeface="+mn-cs"/>
        </a:defRPr>
      </a:lvl7pPr>
      <a:lvl8pPr marL="3020217" algn="l" defTabSz="862919" rtl="0" eaLnBrk="1" latinLnBrk="0" hangingPunct="1">
        <a:defRPr sz="1699" kern="1200">
          <a:solidFill>
            <a:schemeClr val="tx1"/>
          </a:solidFill>
          <a:latin typeface="+mn-lt"/>
          <a:ea typeface="+mn-ea"/>
          <a:cs typeface="+mn-cs"/>
        </a:defRPr>
      </a:lvl8pPr>
      <a:lvl9pPr marL="3451677" algn="l" defTabSz="862919" rtl="0" eaLnBrk="1" latinLnBrk="0" hangingPunct="1">
        <a:defRPr sz="16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-471287" y="28380837"/>
            <a:ext cx="18947578" cy="5477572"/>
          </a:xfrm>
          <a:custGeom>
            <a:avLst/>
            <a:gdLst/>
            <a:ahLst/>
            <a:cxnLst/>
            <a:rect l="l" t="t" r="r" b="b"/>
            <a:pathLst>
              <a:path w="20078851" h="5804613">
                <a:moveTo>
                  <a:pt x="20078850" y="0"/>
                </a:moveTo>
                <a:lnTo>
                  <a:pt x="0" y="0"/>
                </a:lnTo>
                <a:lnTo>
                  <a:pt x="0" y="5804613"/>
                </a:lnTo>
                <a:lnTo>
                  <a:pt x="20078850" y="5804613"/>
                </a:lnTo>
                <a:lnTo>
                  <a:pt x="2007885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 sz="1618"/>
          </a:p>
        </p:txBody>
      </p:sp>
      <p:grpSp>
        <p:nvGrpSpPr>
          <p:cNvPr id="3" name="Group 3"/>
          <p:cNvGrpSpPr/>
          <p:nvPr/>
        </p:nvGrpSpPr>
        <p:grpSpPr>
          <a:xfrm>
            <a:off x="3060942" y="828137"/>
            <a:ext cx="5709212" cy="1338810"/>
            <a:chOff x="0" y="-123825"/>
            <a:chExt cx="8066777" cy="1891658"/>
          </a:xfrm>
        </p:grpSpPr>
        <p:sp>
          <p:nvSpPr>
            <p:cNvPr id="4" name="TextBox 4"/>
            <p:cNvSpPr txBox="1"/>
            <p:nvPr/>
          </p:nvSpPr>
          <p:spPr>
            <a:xfrm>
              <a:off x="461083" y="1190000"/>
              <a:ext cx="7144611" cy="5778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31"/>
                </a:lnSpc>
              </a:pPr>
              <a:r>
                <a:rPr lang="en-US" sz="2379">
                  <a:solidFill>
                    <a:srgbClr val="2A0737"/>
                  </a:solidFill>
                  <a:latin typeface="League Spartan"/>
                </a:rPr>
                <a:t>International Symposium 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123825"/>
              <a:ext cx="6017633" cy="14166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137"/>
                </a:lnSpc>
                <a:spcBef>
                  <a:spcPct val="0"/>
                </a:spcBef>
              </a:pPr>
              <a:r>
                <a:rPr lang="en-US" sz="5811">
                  <a:solidFill>
                    <a:srgbClr val="2A0737"/>
                  </a:solidFill>
                  <a:latin typeface="League Spartan"/>
                </a:rPr>
                <a:t> Oncology  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5464969" y="230881"/>
              <a:ext cx="2601808" cy="10643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061"/>
                </a:lnSpc>
              </a:pPr>
              <a:r>
                <a:rPr lang="en-US" sz="4330">
                  <a:solidFill>
                    <a:srgbClr val="2A0737"/>
                  </a:solidFill>
                  <a:latin typeface="League Spartan"/>
                </a:rPr>
                <a:t>2023</a:t>
              </a:r>
            </a:p>
          </p:txBody>
        </p:sp>
      </p:grpSp>
      <p:sp>
        <p:nvSpPr>
          <p:cNvPr id="7" name="Freeform 7"/>
          <p:cNvSpPr/>
          <p:nvPr/>
        </p:nvSpPr>
        <p:spPr>
          <a:xfrm>
            <a:off x="610910" y="-31307"/>
            <a:ext cx="2891495" cy="2891495"/>
          </a:xfrm>
          <a:custGeom>
            <a:avLst/>
            <a:gdLst/>
            <a:ahLst/>
            <a:cxnLst/>
            <a:rect l="l" t="t" r="r" b="b"/>
            <a:pathLst>
              <a:path w="3064133" h="3064133">
                <a:moveTo>
                  <a:pt x="0" y="0"/>
                </a:moveTo>
                <a:lnTo>
                  <a:pt x="3064133" y="0"/>
                </a:lnTo>
                <a:lnTo>
                  <a:pt x="3064133" y="3064132"/>
                </a:lnTo>
                <a:lnTo>
                  <a:pt x="0" y="306413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pt-BR" sz="1618" dirty="0"/>
          </a:p>
        </p:txBody>
      </p:sp>
      <p:grpSp>
        <p:nvGrpSpPr>
          <p:cNvPr id="8" name="Group 8"/>
          <p:cNvGrpSpPr/>
          <p:nvPr/>
        </p:nvGrpSpPr>
        <p:grpSpPr>
          <a:xfrm>
            <a:off x="361120" y="5371308"/>
            <a:ext cx="7091269" cy="1180826"/>
            <a:chOff x="0" y="0"/>
            <a:chExt cx="1067437" cy="177748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067437" cy="177748"/>
            </a:xfrm>
            <a:custGeom>
              <a:avLst/>
              <a:gdLst/>
              <a:ahLst/>
              <a:cxnLst/>
              <a:rect l="l" t="t" r="r" b="b"/>
              <a:pathLst>
                <a:path w="1067437" h="177748">
                  <a:moveTo>
                    <a:pt x="0" y="0"/>
                  </a:moveTo>
                  <a:lnTo>
                    <a:pt x="1067437" y="0"/>
                  </a:lnTo>
                  <a:lnTo>
                    <a:pt x="1067437" y="177748"/>
                  </a:lnTo>
                  <a:lnTo>
                    <a:pt x="0" y="177748"/>
                  </a:lnTo>
                  <a:close/>
                </a:path>
              </a:pathLst>
            </a:custGeom>
            <a:solidFill>
              <a:srgbClr val="DAD6FA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pt-BR" sz="1618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40965" tIns="40965" rIns="40965" bIns="40965" rtlCol="0" anchor="ctr"/>
            <a:lstStyle/>
            <a:p>
              <a:pPr algn="ctr">
                <a:lnSpc>
                  <a:spcPts val="3387"/>
                </a:lnSpc>
              </a:pPr>
              <a:endParaRPr sz="1618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8055304" y="5371308"/>
            <a:ext cx="9599985" cy="1180826"/>
            <a:chOff x="0" y="0"/>
            <a:chExt cx="1445070" cy="177748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445070" cy="177748"/>
            </a:xfrm>
            <a:custGeom>
              <a:avLst/>
              <a:gdLst/>
              <a:ahLst/>
              <a:cxnLst/>
              <a:rect l="l" t="t" r="r" b="b"/>
              <a:pathLst>
                <a:path w="1445070" h="177748">
                  <a:moveTo>
                    <a:pt x="0" y="0"/>
                  </a:moveTo>
                  <a:lnTo>
                    <a:pt x="1445070" y="0"/>
                  </a:lnTo>
                  <a:lnTo>
                    <a:pt x="1445070" y="177748"/>
                  </a:lnTo>
                  <a:lnTo>
                    <a:pt x="0" y="177748"/>
                  </a:lnTo>
                  <a:close/>
                </a:path>
              </a:pathLst>
            </a:custGeom>
            <a:solidFill>
              <a:srgbClr val="DAD6FA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pt-BR" sz="1618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40965" tIns="40965" rIns="40965" bIns="40965" rtlCol="0" anchor="ctr"/>
            <a:lstStyle/>
            <a:p>
              <a:pPr algn="ctr">
                <a:lnSpc>
                  <a:spcPts val="3387"/>
                </a:lnSpc>
              </a:pPr>
              <a:endParaRPr sz="1618"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237570" y="11263092"/>
            <a:ext cx="17529867" cy="1180826"/>
            <a:chOff x="0" y="0"/>
            <a:chExt cx="2638742" cy="177748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2638741" cy="177748"/>
            </a:xfrm>
            <a:custGeom>
              <a:avLst/>
              <a:gdLst/>
              <a:ahLst/>
              <a:cxnLst/>
              <a:rect l="l" t="t" r="r" b="b"/>
              <a:pathLst>
                <a:path w="2638741" h="177748">
                  <a:moveTo>
                    <a:pt x="0" y="0"/>
                  </a:moveTo>
                  <a:lnTo>
                    <a:pt x="2638741" y="0"/>
                  </a:lnTo>
                  <a:lnTo>
                    <a:pt x="2638741" y="177748"/>
                  </a:lnTo>
                  <a:lnTo>
                    <a:pt x="0" y="177748"/>
                  </a:lnTo>
                  <a:close/>
                </a:path>
              </a:pathLst>
            </a:custGeom>
            <a:solidFill>
              <a:srgbClr val="DAD6FA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pt-BR" sz="1618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40965" tIns="40965" rIns="40965" bIns="40965" rtlCol="0" anchor="ctr"/>
            <a:lstStyle/>
            <a:p>
              <a:pPr algn="ctr">
                <a:lnSpc>
                  <a:spcPts val="3387"/>
                </a:lnSpc>
              </a:pPr>
              <a:endParaRPr sz="1618"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237570" y="22556857"/>
            <a:ext cx="17529867" cy="1180826"/>
            <a:chOff x="0" y="0"/>
            <a:chExt cx="2638742" cy="177748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2638741" cy="177748"/>
            </a:xfrm>
            <a:custGeom>
              <a:avLst/>
              <a:gdLst/>
              <a:ahLst/>
              <a:cxnLst/>
              <a:rect l="l" t="t" r="r" b="b"/>
              <a:pathLst>
                <a:path w="2638741" h="177748">
                  <a:moveTo>
                    <a:pt x="0" y="0"/>
                  </a:moveTo>
                  <a:lnTo>
                    <a:pt x="2638741" y="0"/>
                  </a:lnTo>
                  <a:lnTo>
                    <a:pt x="2638741" y="177748"/>
                  </a:lnTo>
                  <a:lnTo>
                    <a:pt x="0" y="177748"/>
                  </a:lnTo>
                  <a:close/>
                </a:path>
              </a:pathLst>
            </a:custGeom>
            <a:solidFill>
              <a:srgbClr val="DAD6FA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pt-BR" sz="1618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40965" tIns="40965" rIns="40965" bIns="40965" rtlCol="0" anchor="ctr"/>
            <a:lstStyle/>
            <a:p>
              <a:pPr algn="ctr">
                <a:lnSpc>
                  <a:spcPts val="3387"/>
                </a:lnSpc>
              </a:pPr>
              <a:endParaRPr sz="1618"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9236983" y="27178750"/>
            <a:ext cx="8530453" cy="1094881"/>
            <a:chOff x="0" y="0"/>
            <a:chExt cx="1284075" cy="164811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1284075" cy="164811"/>
            </a:xfrm>
            <a:custGeom>
              <a:avLst/>
              <a:gdLst/>
              <a:ahLst/>
              <a:cxnLst/>
              <a:rect l="l" t="t" r="r" b="b"/>
              <a:pathLst>
                <a:path w="1284075" h="164811">
                  <a:moveTo>
                    <a:pt x="0" y="0"/>
                  </a:moveTo>
                  <a:lnTo>
                    <a:pt x="1284075" y="0"/>
                  </a:lnTo>
                  <a:lnTo>
                    <a:pt x="1284075" y="164811"/>
                  </a:lnTo>
                  <a:lnTo>
                    <a:pt x="0" y="164811"/>
                  </a:lnTo>
                  <a:close/>
                </a:path>
              </a:pathLst>
            </a:custGeom>
            <a:solidFill>
              <a:srgbClr val="DAD6FA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pt-BR" sz="1618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40965" tIns="40965" rIns="40965" bIns="40965" rtlCol="0" anchor="ctr"/>
            <a:lstStyle/>
            <a:p>
              <a:pPr algn="ctr">
                <a:lnSpc>
                  <a:spcPts val="3387"/>
                </a:lnSpc>
              </a:pPr>
              <a:endParaRPr sz="1618"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361120" y="27178750"/>
            <a:ext cx="8530453" cy="1094881"/>
            <a:chOff x="0" y="0"/>
            <a:chExt cx="1284075" cy="164811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1284075" cy="164811"/>
            </a:xfrm>
            <a:custGeom>
              <a:avLst/>
              <a:gdLst/>
              <a:ahLst/>
              <a:cxnLst/>
              <a:rect l="l" t="t" r="r" b="b"/>
              <a:pathLst>
                <a:path w="1284075" h="164811">
                  <a:moveTo>
                    <a:pt x="0" y="0"/>
                  </a:moveTo>
                  <a:lnTo>
                    <a:pt x="1284075" y="0"/>
                  </a:lnTo>
                  <a:lnTo>
                    <a:pt x="1284075" y="164811"/>
                  </a:lnTo>
                  <a:lnTo>
                    <a:pt x="0" y="164811"/>
                  </a:lnTo>
                  <a:close/>
                </a:path>
              </a:pathLst>
            </a:custGeom>
            <a:solidFill>
              <a:srgbClr val="DAD6FA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pt-BR" sz="1618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40965" tIns="40965" rIns="40965" bIns="40965" rtlCol="0" anchor="ctr"/>
            <a:lstStyle/>
            <a:p>
              <a:pPr algn="ctr">
                <a:lnSpc>
                  <a:spcPts val="3387"/>
                </a:lnSpc>
              </a:pPr>
              <a:endParaRPr sz="1618"/>
            </a:p>
          </p:txBody>
        </p:sp>
      </p:grpSp>
      <p:sp>
        <p:nvSpPr>
          <p:cNvPr id="29" name="AutoShape 29"/>
          <p:cNvSpPr/>
          <p:nvPr/>
        </p:nvSpPr>
        <p:spPr>
          <a:xfrm flipV="1">
            <a:off x="9002501" y="12443919"/>
            <a:ext cx="0" cy="10112939"/>
          </a:xfrm>
          <a:prstGeom prst="line">
            <a:avLst/>
          </a:prstGeom>
          <a:ln w="28575" cap="flat">
            <a:solidFill>
              <a:srgbClr val="E8E5E5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 sz="1618"/>
          </a:p>
        </p:txBody>
      </p:sp>
      <p:sp>
        <p:nvSpPr>
          <p:cNvPr id="30" name="Freeform 30"/>
          <p:cNvSpPr/>
          <p:nvPr/>
        </p:nvSpPr>
        <p:spPr>
          <a:xfrm flipV="1">
            <a:off x="4626346" y="-35433"/>
            <a:ext cx="13535890" cy="2707178"/>
          </a:xfrm>
          <a:custGeom>
            <a:avLst/>
            <a:gdLst/>
            <a:ahLst/>
            <a:cxnLst/>
            <a:rect l="l" t="t" r="r" b="b"/>
            <a:pathLst>
              <a:path w="14344056" h="2868811">
                <a:moveTo>
                  <a:pt x="0" y="2868811"/>
                </a:moveTo>
                <a:lnTo>
                  <a:pt x="14344056" y="2868811"/>
                </a:lnTo>
                <a:lnTo>
                  <a:pt x="14344056" y="0"/>
                </a:lnTo>
                <a:lnTo>
                  <a:pt x="0" y="0"/>
                </a:lnTo>
                <a:lnTo>
                  <a:pt x="0" y="2868811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 sz="1618"/>
          </a:p>
        </p:txBody>
      </p:sp>
      <p:sp>
        <p:nvSpPr>
          <p:cNvPr id="31" name="TextBox 31"/>
          <p:cNvSpPr txBox="1"/>
          <p:nvPr/>
        </p:nvSpPr>
        <p:spPr>
          <a:xfrm>
            <a:off x="4406026" y="2437113"/>
            <a:ext cx="9661913" cy="6429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05"/>
              </a:lnSpc>
              <a:spcBef>
                <a:spcPct val="0"/>
              </a:spcBef>
            </a:pPr>
            <a:r>
              <a:rPr lang="en-US" sz="3790" dirty="0">
                <a:solidFill>
                  <a:srgbClr val="1E3004"/>
                </a:solidFill>
                <a:latin typeface="Arial Bold"/>
              </a:rPr>
              <a:t>TITLE OF SCIENTIFIC ABSTRACT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5149709" y="3539650"/>
            <a:ext cx="7705587" cy="2471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32"/>
              </a:lnSpc>
            </a:pPr>
            <a:endParaRPr sz="1618"/>
          </a:p>
        </p:txBody>
      </p:sp>
      <p:sp>
        <p:nvSpPr>
          <p:cNvPr id="33" name="TextBox 33"/>
          <p:cNvSpPr txBox="1"/>
          <p:nvPr/>
        </p:nvSpPr>
        <p:spPr>
          <a:xfrm>
            <a:off x="715778" y="3284528"/>
            <a:ext cx="16604170" cy="9793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51"/>
              </a:lnSpc>
            </a:pPr>
            <a:r>
              <a:rPr lang="en-US" sz="2822" dirty="0">
                <a:solidFill>
                  <a:srgbClr val="2A0737"/>
                </a:solidFill>
                <a:latin typeface="Arial Nova"/>
              </a:rPr>
              <a:t>Authors: </a:t>
            </a:r>
          </a:p>
          <a:p>
            <a:pPr algn="ctr">
              <a:lnSpc>
                <a:spcPts val="3951"/>
              </a:lnSpc>
            </a:pPr>
            <a:r>
              <a:rPr lang="en-US" sz="2822" dirty="0">
                <a:solidFill>
                  <a:srgbClr val="2A0737"/>
                </a:solidFill>
                <a:latin typeface="Arial Nova"/>
              </a:rPr>
              <a:t>Author’s affiliation: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53961" y="5621757"/>
            <a:ext cx="7705587" cy="5931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54"/>
              </a:lnSpc>
              <a:spcBef>
                <a:spcPct val="0"/>
              </a:spcBef>
            </a:pPr>
            <a:r>
              <a:rPr lang="en-US" sz="3467">
                <a:solidFill>
                  <a:srgbClr val="2A0737"/>
                </a:solidFill>
                <a:latin typeface="Arial Bold"/>
              </a:rPr>
              <a:t>INTRODUCTION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9002503" y="5621757"/>
            <a:ext cx="7705587" cy="5931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54"/>
              </a:lnSpc>
              <a:spcBef>
                <a:spcPct val="0"/>
              </a:spcBef>
            </a:pPr>
            <a:r>
              <a:rPr lang="en-US" sz="3467">
                <a:solidFill>
                  <a:srgbClr val="2A0737"/>
                </a:solidFill>
                <a:latin typeface="Arial Bold"/>
              </a:rPr>
              <a:t>METHODS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5038780" y="11840724"/>
            <a:ext cx="7705587" cy="2853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34"/>
              </a:lnSpc>
            </a:pPr>
            <a:r>
              <a:rPr lang="en-US" sz="3467">
                <a:solidFill>
                  <a:srgbClr val="2A0737"/>
                </a:solidFill>
                <a:latin typeface="Arial Bold"/>
              </a:rPr>
              <a:t>RESULTS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5165071" y="22841099"/>
            <a:ext cx="7705587" cy="5931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54"/>
              </a:lnSpc>
              <a:spcBef>
                <a:spcPct val="0"/>
              </a:spcBef>
            </a:pPr>
            <a:r>
              <a:rPr lang="en-US" sz="3467">
                <a:solidFill>
                  <a:srgbClr val="2A0737"/>
                </a:solidFill>
                <a:latin typeface="Arial Bold"/>
              </a:rPr>
              <a:t>CONCLUSION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773553" y="27386226"/>
            <a:ext cx="7705587" cy="5931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54"/>
              </a:lnSpc>
              <a:spcBef>
                <a:spcPct val="0"/>
              </a:spcBef>
            </a:pPr>
            <a:r>
              <a:rPr lang="en-US" sz="3467">
                <a:solidFill>
                  <a:srgbClr val="2A0737"/>
                </a:solidFill>
                <a:latin typeface="Arial Bold"/>
              </a:rPr>
              <a:t>REFERENCES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9599000" y="27386226"/>
            <a:ext cx="7705587" cy="5931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54"/>
              </a:lnSpc>
              <a:spcBef>
                <a:spcPct val="0"/>
              </a:spcBef>
            </a:pPr>
            <a:r>
              <a:rPr lang="en-US" sz="3467">
                <a:solidFill>
                  <a:srgbClr val="2A0737"/>
                </a:solidFill>
                <a:latin typeface="Arial Bold"/>
              </a:rPr>
              <a:t>FINANCIAL SUPPORT</a:t>
            </a:r>
          </a:p>
        </p:txBody>
      </p:sp>
      <p:sp>
        <p:nvSpPr>
          <p:cNvPr id="40" name="Retângulo 39">
            <a:extLst>
              <a:ext uri="{FF2B5EF4-FFF2-40B4-BE49-F238E27FC236}">
                <a16:creationId xmlns:a16="http://schemas.microsoft.com/office/drawing/2014/main" id="{FEB42CEB-9FBA-CDE8-B0EB-B454D0E7155E}"/>
              </a:ext>
            </a:extLst>
          </p:cNvPr>
          <p:cNvSpPr/>
          <p:nvPr/>
        </p:nvSpPr>
        <p:spPr>
          <a:xfrm>
            <a:off x="700418" y="6726207"/>
            <a:ext cx="6349741" cy="42205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pt-BR" sz="283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pt-BR" sz="283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83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pt-BR" sz="283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grpSp>
        <p:nvGrpSpPr>
          <p:cNvPr id="42" name="Agrupar 41">
            <a:extLst>
              <a:ext uri="{FF2B5EF4-FFF2-40B4-BE49-F238E27FC236}">
                <a16:creationId xmlns:a16="http://schemas.microsoft.com/office/drawing/2014/main" id="{27C5339A-093F-6492-5F01-D184ABBD84D5}"/>
              </a:ext>
            </a:extLst>
          </p:cNvPr>
          <p:cNvGrpSpPr/>
          <p:nvPr/>
        </p:nvGrpSpPr>
        <p:grpSpPr>
          <a:xfrm>
            <a:off x="12274960" y="28118675"/>
            <a:ext cx="5442903" cy="5716028"/>
            <a:chOff x="12601015" y="28547535"/>
            <a:chExt cx="5442903" cy="5716028"/>
          </a:xfrm>
        </p:grpSpPr>
        <p:sp>
          <p:nvSpPr>
            <p:cNvPr id="43" name="Freeform 24">
              <a:extLst>
                <a:ext uri="{FF2B5EF4-FFF2-40B4-BE49-F238E27FC236}">
                  <a16:creationId xmlns:a16="http://schemas.microsoft.com/office/drawing/2014/main" id="{F591F134-B120-A36B-34BB-E1AA5E888775}"/>
                </a:ext>
              </a:extLst>
            </p:cNvPr>
            <p:cNvSpPr/>
            <p:nvPr/>
          </p:nvSpPr>
          <p:spPr>
            <a:xfrm>
              <a:off x="12601015" y="30509809"/>
              <a:ext cx="5399648" cy="1335734"/>
            </a:xfrm>
            <a:custGeom>
              <a:avLst/>
              <a:gdLst/>
              <a:ahLst/>
              <a:cxnLst/>
              <a:rect l="l" t="t" r="r" b="b"/>
              <a:pathLst>
                <a:path w="812800" h="201066">
                  <a:moveTo>
                    <a:pt x="100533" y="0"/>
                  </a:moveTo>
                  <a:lnTo>
                    <a:pt x="712267" y="0"/>
                  </a:lnTo>
                  <a:cubicBezTo>
                    <a:pt x="738930" y="0"/>
                    <a:pt x="764501" y="10592"/>
                    <a:pt x="783355" y="29445"/>
                  </a:cubicBezTo>
                  <a:cubicBezTo>
                    <a:pt x="802208" y="48299"/>
                    <a:pt x="812800" y="73870"/>
                    <a:pt x="812800" y="100533"/>
                  </a:cubicBezTo>
                  <a:lnTo>
                    <a:pt x="812800" y="100533"/>
                  </a:lnTo>
                  <a:cubicBezTo>
                    <a:pt x="812800" y="156056"/>
                    <a:pt x="767790" y="201066"/>
                    <a:pt x="712267" y="201066"/>
                  </a:cubicBezTo>
                  <a:lnTo>
                    <a:pt x="100533" y="201066"/>
                  </a:lnTo>
                  <a:cubicBezTo>
                    <a:pt x="73870" y="201066"/>
                    <a:pt x="48299" y="190474"/>
                    <a:pt x="29445" y="171620"/>
                  </a:cubicBezTo>
                  <a:cubicBezTo>
                    <a:pt x="10592" y="152767"/>
                    <a:pt x="0" y="127196"/>
                    <a:pt x="0" y="100533"/>
                  </a:cubicBezTo>
                  <a:lnTo>
                    <a:pt x="0" y="100533"/>
                  </a:lnTo>
                  <a:cubicBezTo>
                    <a:pt x="0" y="73870"/>
                    <a:pt x="10592" y="48299"/>
                    <a:pt x="29445" y="29445"/>
                  </a:cubicBezTo>
                  <a:cubicBezTo>
                    <a:pt x="48299" y="10592"/>
                    <a:pt x="73870" y="0"/>
                    <a:pt x="100533" y="0"/>
                  </a:cubicBezTo>
                  <a:close/>
                </a:path>
              </a:pathLst>
            </a:custGeom>
            <a:solidFill>
              <a:srgbClr val="FFFFFF"/>
            </a:solidFill>
            <a:ln w="28575" cap="rnd">
              <a:solidFill>
                <a:srgbClr val="2C4B00"/>
              </a:solidFill>
              <a:prstDash val="solid"/>
              <a:round/>
            </a:ln>
          </p:spPr>
          <p:txBody>
            <a:bodyPr/>
            <a:lstStyle/>
            <a:p>
              <a:endParaRPr lang="pt-BR" sz="1618"/>
            </a:p>
          </p:txBody>
        </p:sp>
        <p:sp>
          <p:nvSpPr>
            <p:cNvPr id="44" name="TextBox 25">
              <a:extLst>
                <a:ext uri="{FF2B5EF4-FFF2-40B4-BE49-F238E27FC236}">
                  <a16:creationId xmlns:a16="http://schemas.microsoft.com/office/drawing/2014/main" id="{C4A3C5DC-94F5-45F3-D589-B5726F082E60}"/>
                </a:ext>
              </a:extLst>
            </p:cNvPr>
            <p:cNvSpPr txBox="1"/>
            <p:nvPr/>
          </p:nvSpPr>
          <p:spPr>
            <a:xfrm>
              <a:off x="12644270" y="28547535"/>
              <a:ext cx="5399648" cy="5716028"/>
            </a:xfrm>
            <a:prstGeom prst="rect">
              <a:avLst/>
            </a:prstGeom>
          </p:spPr>
          <p:txBody>
            <a:bodyPr lIns="40965" tIns="40965" rIns="40965" bIns="40965" rtlCol="0" anchor="ctr"/>
            <a:lstStyle/>
            <a:p>
              <a:pPr>
                <a:lnSpc>
                  <a:spcPts val="3387"/>
                </a:lnSpc>
              </a:pPr>
              <a:r>
                <a:rPr lang="en-US" sz="2419" dirty="0">
                  <a:solidFill>
                    <a:srgbClr val="000000"/>
                  </a:solidFill>
                  <a:latin typeface="Arial Nova"/>
                </a:rPr>
                <a:t> Author's contact:</a:t>
              </a:r>
            </a:p>
            <a:p>
              <a:pPr algn="ctr">
                <a:lnSpc>
                  <a:spcPts val="3387"/>
                </a:lnSpc>
              </a:pPr>
              <a:endParaRPr lang="en-US" sz="2419" dirty="0">
                <a:solidFill>
                  <a:srgbClr val="000000"/>
                </a:solidFill>
                <a:latin typeface="Arial Nova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-143669" y="28706514"/>
            <a:ext cx="18305904" cy="5151895"/>
          </a:xfrm>
          <a:custGeom>
            <a:avLst/>
            <a:gdLst/>
            <a:ahLst/>
            <a:cxnLst/>
            <a:rect l="l" t="t" r="r" b="b"/>
            <a:pathLst>
              <a:path w="20078851" h="5804613">
                <a:moveTo>
                  <a:pt x="20078850" y="0"/>
                </a:moveTo>
                <a:lnTo>
                  <a:pt x="0" y="0"/>
                </a:lnTo>
                <a:lnTo>
                  <a:pt x="0" y="5804613"/>
                </a:lnTo>
                <a:lnTo>
                  <a:pt x="20078850" y="5804613"/>
                </a:lnTo>
                <a:lnTo>
                  <a:pt x="2007885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 sz="1618"/>
          </a:p>
        </p:txBody>
      </p:sp>
      <p:grpSp>
        <p:nvGrpSpPr>
          <p:cNvPr id="3" name="Group 3"/>
          <p:cNvGrpSpPr/>
          <p:nvPr/>
        </p:nvGrpSpPr>
        <p:grpSpPr>
          <a:xfrm>
            <a:off x="3182360" y="1088568"/>
            <a:ext cx="5709212" cy="1338810"/>
            <a:chOff x="0" y="-123825"/>
            <a:chExt cx="8066777" cy="1891658"/>
          </a:xfrm>
        </p:grpSpPr>
        <p:sp>
          <p:nvSpPr>
            <p:cNvPr id="4" name="TextBox 4"/>
            <p:cNvSpPr txBox="1"/>
            <p:nvPr/>
          </p:nvSpPr>
          <p:spPr>
            <a:xfrm>
              <a:off x="461083" y="1190000"/>
              <a:ext cx="7144611" cy="5778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31"/>
                </a:lnSpc>
              </a:pPr>
              <a:r>
                <a:rPr lang="en-US" sz="2379">
                  <a:solidFill>
                    <a:srgbClr val="2A0737"/>
                  </a:solidFill>
                  <a:latin typeface="League Spartan"/>
                </a:rPr>
                <a:t>International Symposium 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123825"/>
              <a:ext cx="6017633" cy="14166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137"/>
                </a:lnSpc>
                <a:spcBef>
                  <a:spcPct val="0"/>
                </a:spcBef>
              </a:pPr>
              <a:r>
                <a:rPr lang="en-US" sz="5811">
                  <a:solidFill>
                    <a:srgbClr val="2A0737"/>
                  </a:solidFill>
                  <a:latin typeface="League Spartan"/>
                </a:rPr>
                <a:t> Oncology  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5464969" y="230881"/>
              <a:ext cx="2601808" cy="10643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061"/>
                </a:lnSpc>
              </a:pPr>
              <a:r>
                <a:rPr lang="en-US" sz="4330">
                  <a:solidFill>
                    <a:srgbClr val="2A0737"/>
                  </a:solidFill>
                  <a:latin typeface="League Spartan"/>
                </a:rPr>
                <a:t>2023</a:t>
              </a:r>
            </a:p>
          </p:txBody>
        </p:sp>
      </p:grpSp>
      <p:sp>
        <p:nvSpPr>
          <p:cNvPr id="7" name="Freeform 7"/>
          <p:cNvSpPr/>
          <p:nvPr/>
        </p:nvSpPr>
        <p:spPr>
          <a:xfrm>
            <a:off x="600760" y="283392"/>
            <a:ext cx="2891495" cy="2891495"/>
          </a:xfrm>
          <a:custGeom>
            <a:avLst/>
            <a:gdLst/>
            <a:ahLst/>
            <a:cxnLst/>
            <a:rect l="l" t="t" r="r" b="b"/>
            <a:pathLst>
              <a:path w="3064133" h="3064133">
                <a:moveTo>
                  <a:pt x="0" y="0"/>
                </a:moveTo>
                <a:lnTo>
                  <a:pt x="3064133" y="0"/>
                </a:lnTo>
                <a:lnTo>
                  <a:pt x="3064133" y="3064132"/>
                </a:lnTo>
                <a:lnTo>
                  <a:pt x="0" y="306413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pt-BR" sz="1618"/>
          </a:p>
        </p:txBody>
      </p:sp>
      <p:grpSp>
        <p:nvGrpSpPr>
          <p:cNvPr id="8" name="Group 8"/>
          <p:cNvGrpSpPr/>
          <p:nvPr/>
        </p:nvGrpSpPr>
        <p:grpSpPr>
          <a:xfrm>
            <a:off x="361119" y="5371308"/>
            <a:ext cx="17406316" cy="1180826"/>
            <a:chOff x="0" y="0"/>
            <a:chExt cx="2620144" cy="177748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620144" cy="177748"/>
            </a:xfrm>
            <a:custGeom>
              <a:avLst/>
              <a:gdLst/>
              <a:ahLst/>
              <a:cxnLst/>
              <a:rect l="l" t="t" r="r" b="b"/>
              <a:pathLst>
                <a:path w="2620144" h="177748">
                  <a:moveTo>
                    <a:pt x="0" y="0"/>
                  </a:moveTo>
                  <a:lnTo>
                    <a:pt x="2620144" y="0"/>
                  </a:lnTo>
                  <a:lnTo>
                    <a:pt x="2620144" y="177748"/>
                  </a:lnTo>
                  <a:lnTo>
                    <a:pt x="0" y="177748"/>
                  </a:lnTo>
                  <a:close/>
                </a:path>
              </a:pathLst>
            </a:custGeom>
            <a:solidFill>
              <a:srgbClr val="DAD6FA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pt-BR" sz="1618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40965" tIns="40965" rIns="40965" bIns="40965" rtlCol="0" anchor="ctr"/>
            <a:lstStyle/>
            <a:p>
              <a:pPr algn="ctr">
                <a:lnSpc>
                  <a:spcPts val="3387"/>
                </a:lnSpc>
              </a:pPr>
              <a:endParaRPr sz="1618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237570" y="11263092"/>
            <a:ext cx="17529867" cy="1180826"/>
            <a:chOff x="0" y="0"/>
            <a:chExt cx="2638742" cy="177748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2638741" cy="177748"/>
            </a:xfrm>
            <a:custGeom>
              <a:avLst/>
              <a:gdLst/>
              <a:ahLst/>
              <a:cxnLst/>
              <a:rect l="l" t="t" r="r" b="b"/>
              <a:pathLst>
                <a:path w="2638741" h="177748">
                  <a:moveTo>
                    <a:pt x="0" y="0"/>
                  </a:moveTo>
                  <a:lnTo>
                    <a:pt x="2638741" y="0"/>
                  </a:lnTo>
                  <a:lnTo>
                    <a:pt x="2638741" y="177748"/>
                  </a:lnTo>
                  <a:lnTo>
                    <a:pt x="0" y="177748"/>
                  </a:lnTo>
                  <a:close/>
                </a:path>
              </a:pathLst>
            </a:custGeom>
            <a:solidFill>
              <a:srgbClr val="DAD6FA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pt-BR" sz="1618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40965" tIns="40965" rIns="40965" bIns="40965" rtlCol="0" anchor="ctr"/>
            <a:lstStyle/>
            <a:p>
              <a:pPr algn="ctr">
                <a:lnSpc>
                  <a:spcPts val="3387"/>
                </a:lnSpc>
              </a:pPr>
              <a:endParaRPr sz="1618"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237570" y="22454942"/>
            <a:ext cx="17529867" cy="1180826"/>
            <a:chOff x="0" y="0"/>
            <a:chExt cx="2638742" cy="177748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2638741" cy="177748"/>
            </a:xfrm>
            <a:custGeom>
              <a:avLst/>
              <a:gdLst/>
              <a:ahLst/>
              <a:cxnLst/>
              <a:rect l="l" t="t" r="r" b="b"/>
              <a:pathLst>
                <a:path w="2638741" h="177748">
                  <a:moveTo>
                    <a:pt x="0" y="0"/>
                  </a:moveTo>
                  <a:lnTo>
                    <a:pt x="2638741" y="0"/>
                  </a:lnTo>
                  <a:lnTo>
                    <a:pt x="2638741" y="177748"/>
                  </a:lnTo>
                  <a:lnTo>
                    <a:pt x="0" y="177748"/>
                  </a:lnTo>
                  <a:close/>
                </a:path>
              </a:pathLst>
            </a:custGeom>
            <a:solidFill>
              <a:srgbClr val="DAD6FA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pt-BR" sz="1618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40965" tIns="40965" rIns="40965" bIns="40965" rtlCol="0" anchor="ctr"/>
            <a:lstStyle/>
            <a:p>
              <a:pPr algn="ctr">
                <a:lnSpc>
                  <a:spcPts val="3387"/>
                </a:lnSpc>
              </a:pPr>
              <a:endParaRPr sz="1618"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9236983" y="27557731"/>
            <a:ext cx="8530453" cy="1094881"/>
            <a:chOff x="0" y="0"/>
            <a:chExt cx="1284075" cy="164811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1284075" cy="164811"/>
            </a:xfrm>
            <a:custGeom>
              <a:avLst/>
              <a:gdLst/>
              <a:ahLst/>
              <a:cxnLst/>
              <a:rect l="l" t="t" r="r" b="b"/>
              <a:pathLst>
                <a:path w="1284075" h="164811">
                  <a:moveTo>
                    <a:pt x="0" y="0"/>
                  </a:moveTo>
                  <a:lnTo>
                    <a:pt x="1284075" y="0"/>
                  </a:lnTo>
                  <a:lnTo>
                    <a:pt x="1284075" y="164811"/>
                  </a:lnTo>
                  <a:lnTo>
                    <a:pt x="0" y="164811"/>
                  </a:lnTo>
                  <a:close/>
                </a:path>
              </a:pathLst>
            </a:custGeom>
            <a:solidFill>
              <a:srgbClr val="DAD6FA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pt-BR" sz="1618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40965" tIns="40965" rIns="40965" bIns="40965" rtlCol="0" anchor="ctr"/>
            <a:lstStyle/>
            <a:p>
              <a:pPr algn="ctr">
                <a:lnSpc>
                  <a:spcPts val="3387"/>
                </a:lnSpc>
              </a:pPr>
              <a:endParaRPr sz="1618"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361120" y="27557731"/>
            <a:ext cx="8530453" cy="1094881"/>
            <a:chOff x="0" y="0"/>
            <a:chExt cx="1284075" cy="164811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1284075" cy="164811"/>
            </a:xfrm>
            <a:custGeom>
              <a:avLst/>
              <a:gdLst/>
              <a:ahLst/>
              <a:cxnLst/>
              <a:rect l="l" t="t" r="r" b="b"/>
              <a:pathLst>
                <a:path w="1284075" h="164811">
                  <a:moveTo>
                    <a:pt x="0" y="0"/>
                  </a:moveTo>
                  <a:lnTo>
                    <a:pt x="1284075" y="0"/>
                  </a:lnTo>
                  <a:lnTo>
                    <a:pt x="1284075" y="164811"/>
                  </a:lnTo>
                  <a:lnTo>
                    <a:pt x="0" y="164811"/>
                  </a:lnTo>
                  <a:close/>
                </a:path>
              </a:pathLst>
            </a:custGeom>
            <a:solidFill>
              <a:srgbClr val="DAD6FA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pt-BR" sz="1618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40965" tIns="40965" rIns="40965" bIns="40965" rtlCol="0" anchor="ctr"/>
            <a:lstStyle/>
            <a:p>
              <a:pPr algn="ctr">
                <a:lnSpc>
                  <a:spcPts val="3387"/>
                </a:lnSpc>
              </a:pPr>
              <a:endParaRPr sz="1618"/>
            </a:p>
          </p:txBody>
        </p:sp>
      </p:grpSp>
      <p:grpSp>
        <p:nvGrpSpPr>
          <p:cNvPr id="36" name="Agrupar 35">
            <a:extLst>
              <a:ext uri="{FF2B5EF4-FFF2-40B4-BE49-F238E27FC236}">
                <a16:creationId xmlns:a16="http://schemas.microsoft.com/office/drawing/2014/main" id="{43F4C206-30FE-F8F6-C3AE-7B16970F3E0F}"/>
              </a:ext>
            </a:extLst>
          </p:cNvPr>
          <p:cNvGrpSpPr/>
          <p:nvPr/>
        </p:nvGrpSpPr>
        <p:grpSpPr>
          <a:xfrm>
            <a:off x="12400438" y="28652612"/>
            <a:ext cx="5442903" cy="5716028"/>
            <a:chOff x="12601015" y="28547535"/>
            <a:chExt cx="5442903" cy="5716028"/>
          </a:xfrm>
        </p:grpSpPr>
        <p:sp>
          <p:nvSpPr>
            <p:cNvPr id="24" name="Freeform 24"/>
            <p:cNvSpPr/>
            <p:nvPr/>
          </p:nvSpPr>
          <p:spPr>
            <a:xfrm>
              <a:off x="12601015" y="30509809"/>
              <a:ext cx="5399648" cy="1335734"/>
            </a:xfrm>
            <a:custGeom>
              <a:avLst/>
              <a:gdLst/>
              <a:ahLst/>
              <a:cxnLst/>
              <a:rect l="l" t="t" r="r" b="b"/>
              <a:pathLst>
                <a:path w="812800" h="201066">
                  <a:moveTo>
                    <a:pt x="100533" y="0"/>
                  </a:moveTo>
                  <a:lnTo>
                    <a:pt x="712267" y="0"/>
                  </a:lnTo>
                  <a:cubicBezTo>
                    <a:pt x="738930" y="0"/>
                    <a:pt x="764501" y="10592"/>
                    <a:pt x="783355" y="29445"/>
                  </a:cubicBezTo>
                  <a:cubicBezTo>
                    <a:pt x="802208" y="48299"/>
                    <a:pt x="812800" y="73870"/>
                    <a:pt x="812800" y="100533"/>
                  </a:cubicBezTo>
                  <a:lnTo>
                    <a:pt x="812800" y="100533"/>
                  </a:lnTo>
                  <a:cubicBezTo>
                    <a:pt x="812800" y="156056"/>
                    <a:pt x="767790" y="201066"/>
                    <a:pt x="712267" y="201066"/>
                  </a:cubicBezTo>
                  <a:lnTo>
                    <a:pt x="100533" y="201066"/>
                  </a:lnTo>
                  <a:cubicBezTo>
                    <a:pt x="73870" y="201066"/>
                    <a:pt x="48299" y="190474"/>
                    <a:pt x="29445" y="171620"/>
                  </a:cubicBezTo>
                  <a:cubicBezTo>
                    <a:pt x="10592" y="152767"/>
                    <a:pt x="0" y="127196"/>
                    <a:pt x="0" y="100533"/>
                  </a:cubicBezTo>
                  <a:lnTo>
                    <a:pt x="0" y="100533"/>
                  </a:lnTo>
                  <a:cubicBezTo>
                    <a:pt x="0" y="73870"/>
                    <a:pt x="10592" y="48299"/>
                    <a:pt x="29445" y="29445"/>
                  </a:cubicBezTo>
                  <a:cubicBezTo>
                    <a:pt x="48299" y="10592"/>
                    <a:pt x="73870" y="0"/>
                    <a:pt x="100533" y="0"/>
                  </a:cubicBezTo>
                  <a:close/>
                </a:path>
              </a:pathLst>
            </a:custGeom>
            <a:solidFill>
              <a:srgbClr val="FFFFFF"/>
            </a:solidFill>
            <a:ln w="28575" cap="rnd">
              <a:solidFill>
                <a:srgbClr val="2C4B00"/>
              </a:solidFill>
              <a:prstDash val="solid"/>
              <a:round/>
            </a:ln>
          </p:spPr>
          <p:txBody>
            <a:bodyPr/>
            <a:lstStyle/>
            <a:p>
              <a:endParaRPr lang="pt-BR" sz="1618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12644270" y="28547535"/>
              <a:ext cx="5399648" cy="5716028"/>
            </a:xfrm>
            <a:prstGeom prst="rect">
              <a:avLst/>
            </a:prstGeom>
          </p:spPr>
          <p:txBody>
            <a:bodyPr lIns="40965" tIns="40965" rIns="40965" bIns="40965" rtlCol="0" anchor="ctr"/>
            <a:lstStyle/>
            <a:p>
              <a:pPr>
                <a:lnSpc>
                  <a:spcPts val="3387"/>
                </a:lnSpc>
              </a:pPr>
              <a:r>
                <a:rPr lang="en-US" sz="2419" dirty="0">
                  <a:solidFill>
                    <a:srgbClr val="000000"/>
                  </a:solidFill>
                  <a:latin typeface="Arial Nova"/>
                </a:rPr>
                <a:t> Author's contact:</a:t>
              </a:r>
            </a:p>
            <a:p>
              <a:pPr algn="ctr">
                <a:lnSpc>
                  <a:spcPts val="3387"/>
                </a:lnSpc>
              </a:pPr>
              <a:endParaRPr lang="en-US" sz="2419" dirty="0">
                <a:solidFill>
                  <a:srgbClr val="000000"/>
                </a:solidFill>
                <a:latin typeface="Arial Nova"/>
              </a:endParaRPr>
            </a:p>
          </p:txBody>
        </p:sp>
      </p:grpSp>
      <p:sp>
        <p:nvSpPr>
          <p:cNvPr id="26" name="Freeform 26"/>
          <p:cNvSpPr/>
          <p:nvPr/>
        </p:nvSpPr>
        <p:spPr>
          <a:xfrm flipV="1">
            <a:off x="4626345" y="179928"/>
            <a:ext cx="13535890" cy="2707178"/>
          </a:xfrm>
          <a:custGeom>
            <a:avLst/>
            <a:gdLst/>
            <a:ahLst/>
            <a:cxnLst/>
            <a:rect l="l" t="t" r="r" b="b"/>
            <a:pathLst>
              <a:path w="14344056" h="2868811">
                <a:moveTo>
                  <a:pt x="0" y="2868811"/>
                </a:moveTo>
                <a:lnTo>
                  <a:pt x="14344056" y="2868811"/>
                </a:lnTo>
                <a:lnTo>
                  <a:pt x="14344056" y="0"/>
                </a:lnTo>
                <a:lnTo>
                  <a:pt x="0" y="0"/>
                </a:lnTo>
                <a:lnTo>
                  <a:pt x="0" y="2868811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 sz="1618"/>
          </a:p>
        </p:txBody>
      </p:sp>
      <p:sp>
        <p:nvSpPr>
          <p:cNvPr id="27" name="TextBox 27"/>
          <p:cNvSpPr txBox="1"/>
          <p:nvPr/>
        </p:nvSpPr>
        <p:spPr>
          <a:xfrm>
            <a:off x="4431082" y="2743293"/>
            <a:ext cx="9661913" cy="6429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05"/>
              </a:lnSpc>
              <a:spcBef>
                <a:spcPct val="0"/>
              </a:spcBef>
            </a:pPr>
            <a:r>
              <a:rPr lang="en-US" sz="3790">
                <a:solidFill>
                  <a:srgbClr val="1E3004"/>
                </a:solidFill>
                <a:latin typeface="Arial Bold"/>
              </a:rPr>
              <a:t>TITLE OF SCIENTIFIC ABSTRACT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5149709" y="3539650"/>
            <a:ext cx="7705587" cy="2471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32"/>
              </a:lnSpc>
            </a:pPr>
            <a:endParaRPr sz="1618"/>
          </a:p>
        </p:txBody>
      </p:sp>
      <p:sp>
        <p:nvSpPr>
          <p:cNvPr id="29" name="TextBox 29"/>
          <p:cNvSpPr txBox="1"/>
          <p:nvPr/>
        </p:nvSpPr>
        <p:spPr>
          <a:xfrm>
            <a:off x="700416" y="3729288"/>
            <a:ext cx="16985852" cy="9793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51"/>
              </a:lnSpc>
            </a:pPr>
            <a:r>
              <a:rPr lang="en-US" sz="2822" dirty="0">
                <a:solidFill>
                  <a:srgbClr val="2A0737"/>
                </a:solidFill>
                <a:latin typeface="Arial Nova"/>
              </a:rPr>
              <a:t>Authors: </a:t>
            </a:r>
          </a:p>
          <a:p>
            <a:pPr algn="ctr">
              <a:lnSpc>
                <a:spcPts val="3951"/>
              </a:lnSpc>
            </a:pPr>
            <a:r>
              <a:rPr lang="en-US" sz="2822" dirty="0">
                <a:solidFill>
                  <a:srgbClr val="2A0737"/>
                </a:solidFill>
                <a:latin typeface="Arial Nova"/>
              </a:rPr>
              <a:t>Author’s affiliation: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7288170" y="5565331"/>
            <a:ext cx="3947736" cy="5931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54"/>
              </a:lnSpc>
              <a:spcBef>
                <a:spcPct val="0"/>
              </a:spcBef>
            </a:pPr>
            <a:r>
              <a:rPr lang="en-US" sz="3467" dirty="0">
                <a:solidFill>
                  <a:srgbClr val="2A0737"/>
                </a:solidFill>
                <a:latin typeface="Arial Bold"/>
              </a:rPr>
              <a:t>INTRODUCTION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5165071" y="22739184"/>
            <a:ext cx="7705587" cy="5931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54"/>
              </a:lnSpc>
              <a:spcBef>
                <a:spcPct val="0"/>
              </a:spcBef>
            </a:pPr>
            <a:r>
              <a:rPr lang="en-US" sz="3467">
                <a:solidFill>
                  <a:srgbClr val="2A0737"/>
                </a:solidFill>
                <a:latin typeface="Arial Bold"/>
              </a:rPr>
              <a:t>CONCLUSION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773553" y="27765206"/>
            <a:ext cx="7705587" cy="5931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54"/>
              </a:lnSpc>
              <a:spcBef>
                <a:spcPct val="0"/>
              </a:spcBef>
            </a:pPr>
            <a:r>
              <a:rPr lang="en-US" sz="3467">
                <a:solidFill>
                  <a:srgbClr val="2A0737"/>
                </a:solidFill>
                <a:latin typeface="Arial Bold"/>
              </a:rPr>
              <a:t>REFERENCES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9599000" y="27765206"/>
            <a:ext cx="7705587" cy="5931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54"/>
              </a:lnSpc>
              <a:spcBef>
                <a:spcPct val="0"/>
              </a:spcBef>
            </a:pPr>
            <a:r>
              <a:rPr lang="en-US" sz="3467">
                <a:solidFill>
                  <a:srgbClr val="2A0737"/>
                </a:solidFill>
                <a:latin typeface="Arial Bold"/>
              </a:rPr>
              <a:t>FINANCIAL SUPPORT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7090409" y="11457115"/>
            <a:ext cx="3947736" cy="5931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54"/>
              </a:lnSpc>
              <a:spcBef>
                <a:spcPct val="0"/>
              </a:spcBef>
            </a:pPr>
            <a:r>
              <a:rPr lang="en-US" sz="3467">
                <a:solidFill>
                  <a:srgbClr val="2A0737"/>
                </a:solidFill>
                <a:latin typeface="Arial Bold"/>
              </a:rPr>
              <a:t>CASE REPORT</a:t>
            </a:r>
          </a:p>
        </p:txBody>
      </p:sp>
      <p:sp>
        <p:nvSpPr>
          <p:cNvPr id="35" name="Retângulo 34">
            <a:extLst>
              <a:ext uri="{FF2B5EF4-FFF2-40B4-BE49-F238E27FC236}">
                <a16:creationId xmlns:a16="http://schemas.microsoft.com/office/drawing/2014/main" id="{14615ECB-F741-0AB6-560C-8A18B5987FE1}"/>
              </a:ext>
            </a:extLst>
          </p:cNvPr>
          <p:cNvSpPr/>
          <p:nvPr/>
        </p:nvSpPr>
        <p:spPr>
          <a:xfrm>
            <a:off x="700417" y="6726206"/>
            <a:ext cx="7365126" cy="339717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pt-BR" sz="283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pt-BR" sz="283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83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pt-BR" sz="283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56</Words>
  <Application>Microsoft Office PowerPoint</Application>
  <PresentationFormat>Personalizar</PresentationFormat>
  <Paragraphs>27</Paragraphs>
  <Slides>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</vt:i4>
      </vt:variant>
    </vt:vector>
  </HeadingPairs>
  <TitlesOfParts>
    <vt:vector size="8" baseType="lpstr">
      <vt:lpstr>League Spartan</vt:lpstr>
      <vt:lpstr>Arial Nova</vt:lpstr>
      <vt:lpstr>Arial Bold</vt:lpstr>
      <vt:lpstr>Calibri</vt:lpstr>
      <vt:lpstr>Arial</vt:lpstr>
      <vt:lpstr>Office Theme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banner Oncology 43 polegadas(53 x 94 cm)</dc:title>
  <dc:creator>Wallacy Morikawa</dc:creator>
  <cp:lastModifiedBy>Wallacy Morikawa</cp:lastModifiedBy>
  <cp:revision>6</cp:revision>
  <dcterms:created xsi:type="dcterms:W3CDTF">2006-08-16T00:00:00Z</dcterms:created>
  <dcterms:modified xsi:type="dcterms:W3CDTF">2023-10-07T19:10:17Z</dcterms:modified>
  <dc:identifier>DAFwW5TlWZI</dc:identifier>
</cp:coreProperties>
</file>