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63" r:id="rId3"/>
    <p:sldId id="258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31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253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0026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971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404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9806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94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44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92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87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76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41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19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74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37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B5F77-87D6-48F4-9A14-75900449E221}" type="datetimeFigureOut">
              <a:rPr lang="pt-BR" smtClean="0"/>
              <a:t>06/12/2023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13AD8B-085D-45C0-B992-321DA65F5A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0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2">
            <a:extLst>
              <a:ext uri="{FF2B5EF4-FFF2-40B4-BE49-F238E27FC236}">
                <a16:creationId xmlns:a16="http://schemas.microsoft.com/office/drawing/2014/main" id="{33D0C51E-5B8A-A067-7634-7453EA7D5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943" y="1702026"/>
            <a:ext cx="9144000" cy="2387600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t-B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CONGRESSISTA</a:t>
            </a:r>
            <a:br>
              <a:rPr lang="pt-B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CONGRESSISTA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4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PESQUISA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17ADDB-49AB-1921-D37C-FD54ABF8E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7786" y="4409664"/>
            <a:ext cx="7304314" cy="84941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Espaço Reservado para Conteúdo 2">
            <a:extLst>
              <a:ext uri="{FF2B5EF4-FFF2-40B4-BE49-F238E27FC236}">
                <a16:creationId xmlns:a16="http://schemas.microsoft.com/office/drawing/2014/main" id="{F4654786-1CE0-4394-7C4A-BB3A8958B9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73" y="6126637"/>
            <a:ext cx="1429633" cy="57877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FEE86BC-7763-8732-2B70-2FC2392EC6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062" y="284843"/>
            <a:ext cx="1166257" cy="117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06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A7B9F43-E5EB-A283-9506-8E0AD3B05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863" y="609600"/>
            <a:ext cx="8596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167D2B-9FA2-F79C-B706-F8AD4B01E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8EB5272-31BA-1628-7890-2EA0E173A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231572"/>
            <a:ext cx="1166257" cy="1170132"/>
          </a:xfrm>
          <a:prstGeom prst="rect">
            <a:avLst/>
          </a:prstGeom>
        </p:spPr>
      </p:pic>
      <p:pic>
        <p:nvPicPr>
          <p:cNvPr id="4" name="Espaço Reservado para Conteúdo 2">
            <a:extLst>
              <a:ext uri="{FF2B5EF4-FFF2-40B4-BE49-F238E27FC236}">
                <a16:creationId xmlns:a16="http://schemas.microsoft.com/office/drawing/2014/main" id="{EAF480FE-EEFA-1D98-67CD-9C6CC6E7F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6248400"/>
            <a:ext cx="1558179" cy="63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868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A7B9F43-E5EB-A283-9506-8E0AD3B05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863" y="609600"/>
            <a:ext cx="8596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167D2B-9FA2-F79C-B706-F8AD4B01E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8EB5272-31BA-1628-7890-2EA0E173A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231572"/>
            <a:ext cx="1166257" cy="1170132"/>
          </a:xfrm>
          <a:prstGeom prst="rect">
            <a:avLst/>
          </a:prstGeom>
        </p:spPr>
      </p:pic>
      <p:pic>
        <p:nvPicPr>
          <p:cNvPr id="4" name="Espaço Reservado para Conteúdo 2">
            <a:extLst>
              <a:ext uri="{FF2B5EF4-FFF2-40B4-BE49-F238E27FC236}">
                <a16:creationId xmlns:a16="http://schemas.microsoft.com/office/drawing/2014/main" id="{EAF480FE-EEFA-1D98-67CD-9C6CC6E7F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6248400"/>
            <a:ext cx="1558179" cy="63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32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A7B9F43-E5EB-A283-9506-8E0AD3B05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863" y="609600"/>
            <a:ext cx="8596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167D2B-9FA2-F79C-B706-F8AD4B01E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8EB5272-31BA-1628-7890-2EA0E173A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231572"/>
            <a:ext cx="1166257" cy="1170132"/>
          </a:xfrm>
          <a:prstGeom prst="rect">
            <a:avLst/>
          </a:prstGeom>
        </p:spPr>
      </p:pic>
      <p:pic>
        <p:nvPicPr>
          <p:cNvPr id="4" name="Espaço Reservado para Conteúdo 2">
            <a:extLst>
              <a:ext uri="{FF2B5EF4-FFF2-40B4-BE49-F238E27FC236}">
                <a16:creationId xmlns:a16="http://schemas.microsoft.com/office/drawing/2014/main" id="{EAF480FE-EEFA-1D98-67CD-9C6CC6E7F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6248400"/>
            <a:ext cx="1558179" cy="63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93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A7B9F43-E5EB-A283-9506-8E0AD3B05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1628" y="524250"/>
            <a:ext cx="8596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167D2B-9FA2-F79C-B706-F8AD4B01E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8EB5272-31BA-1628-7890-2EA0E173A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231572"/>
            <a:ext cx="1166257" cy="1170132"/>
          </a:xfrm>
          <a:prstGeom prst="rect">
            <a:avLst/>
          </a:prstGeom>
        </p:spPr>
      </p:pic>
      <p:pic>
        <p:nvPicPr>
          <p:cNvPr id="4" name="Espaço Reservado para Conteúdo 2">
            <a:extLst>
              <a:ext uri="{FF2B5EF4-FFF2-40B4-BE49-F238E27FC236}">
                <a16:creationId xmlns:a16="http://schemas.microsoft.com/office/drawing/2014/main" id="{EAF480FE-EEFA-1D98-67CD-9C6CC6E7F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6248400"/>
            <a:ext cx="1558179" cy="63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32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A7B9F43-E5EB-A283-9506-8E0AD3B057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863" y="609600"/>
            <a:ext cx="8596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167D2B-9FA2-F79C-B706-F8AD4B01E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8EB5272-31BA-1628-7890-2EA0E173A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231572"/>
            <a:ext cx="1166257" cy="1170132"/>
          </a:xfrm>
          <a:prstGeom prst="rect">
            <a:avLst/>
          </a:prstGeom>
        </p:spPr>
      </p:pic>
      <p:pic>
        <p:nvPicPr>
          <p:cNvPr id="4" name="Espaço Reservado para Conteúdo 2">
            <a:extLst>
              <a:ext uri="{FF2B5EF4-FFF2-40B4-BE49-F238E27FC236}">
                <a16:creationId xmlns:a16="http://schemas.microsoft.com/office/drawing/2014/main" id="{EAF480FE-EEFA-1D98-67CD-9C6CC6E7F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9" y="6248400"/>
            <a:ext cx="1558179" cy="63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518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18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Facetado</vt:lpstr>
      <vt:lpstr>NOME DO CONGRESSISTA  NOME DO CONGRESSISTA  TÍTULO DA PESQUISA</vt:lpstr>
      <vt:lpstr>INTRODUÇÃO</vt:lpstr>
      <vt:lpstr>OBJETIVO</vt:lpstr>
      <vt:lpstr>METODOLOGIA</vt:lpstr>
      <vt:lpstr>RESULTADOS E DISCUSSÃO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DO CONGRESSISTA  NOME DO CONGRESSISTA  TÍTULO DA PESQUISA</dc:title>
  <dc:creator>Júlia Lima</dc:creator>
  <cp:lastModifiedBy>Júlia Lima</cp:lastModifiedBy>
  <cp:revision>3</cp:revision>
  <dcterms:created xsi:type="dcterms:W3CDTF">2023-12-06T22:32:37Z</dcterms:created>
  <dcterms:modified xsi:type="dcterms:W3CDTF">2023-12-06T23:42:05Z</dcterms:modified>
</cp:coreProperties>
</file>