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6" d="100"/>
          <a:sy n="86" d="100"/>
        </p:scale>
        <p:origin x="-102" y="1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E1B21F2-8A6C-1123-2534-159395452C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9C1F2B7C-0910-6F28-31D5-BA477B64D3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385C93F1-2959-5A04-79FE-6A293F9D4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BBFB2-BA06-4062-B6AB-9B7170A2B34D}" type="datetimeFigureOut">
              <a:rPr lang="pt-BR" smtClean="0"/>
              <a:t>19/05/2022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080B01E8-4D4F-E74C-DEB1-10BF72D5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2B490E37-1888-0346-58D7-B2239E4CF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A3277-E9B3-42B3-BBB1-96215BEA88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1936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2ED0DF0-B400-B300-E085-567339B976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4C80BCA4-663D-D8F3-D906-7549E8576B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B51E5DE6-C3C0-B0D1-3B36-195F89D1B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BBFB2-BA06-4062-B6AB-9B7170A2B34D}" type="datetimeFigureOut">
              <a:rPr lang="pt-BR" smtClean="0"/>
              <a:t>19/05/2022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C87FF3AD-15AC-A0E9-2A4E-B9E572620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B89C4999-A51A-E6BD-E8B6-A66008A30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A3277-E9B3-42B3-BBB1-96215BEA88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90391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7C69976D-4451-2663-055C-742E549412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C09A8B0A-2EFD-97B5-861F-24CFE4AE71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72E0BA5A-F914-BEDF-5967-3A0A510634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BBFB2-BA06-4062-B6AB-9B7170A2B34D}" type="datetimeFigureOut">
              <a:rPr lang="pt-BR" smtClean="0"/>
              <a:t>19/05/2022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7A1760C7-DFF3-23F7-007F-148CC51C4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5A2624C8-B52E-7592-5EFD-27366AAA9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A3277-E9B3-42B3-BBB1-96215BEA88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34408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97D6B5C-A100-A8AA-4412-48C6F96DD1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C9778842-7817-3524-9F60-3C9557F91C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EE4CA010-02B7-EC2A-5AD4-4905570E8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BBFB2-BA06-4062-B6AB-9B7170A2B34D}" type="datetimeFigureOut">
              <a:rPr lang="pt-BR" smtClean="0"/>
              <a:t>19/05/2022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20E3D65D-4B83-7FBF-AB89-FEBCED466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DADB37E0-CBE3-231A-3830-0E531B48C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A3277-E9B3-42B3-BBB1-96215BEA88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0767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5DD03FC-DF1F-C69F-9A34-4495F47EAA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E2F3F848-3B66-DF70-BBB0-70E0486218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BF2E6D38-01FF-E194-3707-DCADD51DE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BBFB2-BA06-4062-B6AB-9B7170A2B34D}" type="datetimeFigureOut">
              <a:rPr lang="pt-BR" smtClean="0"/>
              <a:t>19/05/2022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508581BA-F329-89DC-9D88-EECCDD018A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28E9338B-CFA3-D0CF-487D-06909C3A3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A3277-E9B3-42B3-BBB1-96215BEA88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4965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F7D23DA-952E-5AA7-5004-211BA3D4B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7FE7031B-2DE7-CFAD-B7B8-2DBBC75896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D31B6E42-167D-7640-B22B-B2B5DD3B5D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90393E95-9E53-1427-E26A-E0FB85362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BBFB2-BA06-4062-B6AB-9B7170A2B34D}" type="datetimeFigureOut">
              <a:rPr lang="pt-BR" smtClean="0"/>
              <a:t>19/05/2022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A40DD4D0-9C76-9ECE-88D9-9002B84E45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844D8543-420C-A35D-1315-034C88BCF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A3277-E9B3-42B3-BBB1-96215BEA88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5372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E305687-9FD0-F644-5BAA-66779DC974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C9E5C866-CC4F-C549-CA95-4F7DA3E100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BB2DDE8A-2DFF-FE0B-7D48-22609715E9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xmlns="" id="{58235810-47D8-55ED-4364-1BF509944D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xmlns="" id="{52CE073F-FCDA-9911-AF76-55DA7925DD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xmlns="" id="{32A19DB8-59B8-BCE9-81E8-CBBF4469D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BBFB2-BA06-4062-B6AB-9B7170A2B34D}" type="datetimeFigureOut">
              <a:rPr lang="pt-BR" smtClean="0"/>
              <a:t>19/05/2022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xmlns="" id="{3F7170AE-7128-FCCA-77D1-62DD50FF4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xmlns="" id="{F989AEA9-C170-52CB-9E66-7BF42205C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A3277-E9B3-42B3-BBB1-96215BEA88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537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26DA113-74F1-9553-84F2-7C52AC668A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xmlns="" id="{481EED61-EDD7-2A21-56F1-DAAF39CD0D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BBFB2-BA06-4062-B6AB-9B7170A2B34D}" type="datetimeFigureOut">
              <a:rPr lang="pt-BR" smtClean="0"/>
              <a:t>19/05/2022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xmlns="" id="{EE73489C-BAD6-C19E-07D9-B61BDA979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xmlns="" id="{8EE90071-B545-113E-EA0A-D8AABC4B2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A3277-E9B3-42B3-BBB1-96215BEA88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5489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xmlns="" id="{770E219A-7917-0DEC-9E6F-94CAC76D7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BBFB2-BA06-4062-B6AB-9B7170A2B34D}" type="datetimeFigureOut">
              <a:rPr lang="pt-BR" smtClean="0"/>
              <a:t>19/05/2022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xmlns="" id="{0BE798AB-8209-20D7-0136-9B5DF5830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xmlns="" id="{B9E1F8C6-F090-1651-944D-5F815CBF8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A3277-E9B3-42B3-BBB1-96215BEA88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4292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7E61F02-5ED4-8D5E-BD82-B0F53DF349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7A3ACC2B-9E37-0ED9-D983-C9126C0FA6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66C32A37-5FFF-C189-9008-746E834637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D2D228B8-CF54-1371-AB3A-15B343A50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BBFB2-BA06-4062-B6AB-9B7170A2B34D}" type="datetimeFigureOut">
              <a:rPr lang="pt-BR" smtClean="0"/>
              <a:t>19/05/2022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19F9081F-A48D-89F0-0FCD-9B24908C3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B8FD062C-F37C-8854-3D7A-051A7FC8D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A3277-E9B3-42B3-BBB1-96215BEA88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30910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D5A7219-C25F-6DC6-DF3E-5A6002525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xmlns="" id="{1709BEBA-89BF-B9D0-4D21-A437AC6F34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46F11C79-AE5E-9C8C-F58E-950A0A67E9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1162255A-3BF7-3C50-FDEA-B6296E0B26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BBFB2-BA06-4062-B6AB-9B7170A2B34D}" type="datetimeFigureOut">
              <a:rPr lang="pt-BR" smtClean="0"/>
              <a:t>19/05/2022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35B53965-BA50-E3BF-D847-E1E1B8100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FF3D920B-BD31-C9F3-8490-566C37403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A3277-E9B3-42B3-BBB1-96215BEA88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53730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xmlns="" id="{19BCF3AB-9EA7-24F5-02ED-57681E2945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05477841-BBD8-D2BA-BF64-042566FEB2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4BC6466B-D063-7764-6308-518BF4FDA5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3BBFB2-BA06-4062-B6AB-9B7170A2B34D}" type="datetimeFigureOut">
              <a:rPr lang="pt-BR" smtClean="0"/>
              <a:t>19/05/2022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C9CCDF13-52B2-F255-2DC9-3A5BEC4AB6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9DC96C37-0994-69A2-4BC5-2E43E903FD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2A3277-E9B3-42B3-BBB1-96215BEA88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7016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479076C-AD91-D675-95B5-43A6862D1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695" y="1279525"/>
            <a:ext cx="10515600" cy="1325563"/>
          </a:xfrm>
        </p:spPr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108FCA9E-3043-E52E-00EA-AD9C85F449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695" y="2919663"/>
            <a:ext cx="10515600" cy="3573212"/>
          </a:xfrm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492287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Personalizar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cliente</dc:creator>
  <cp:lastModifiedBy>Emanuely</cp:lastModifiedBy>
  <cp:revision>1</cp:revision>
  <dcterms:created xsi:type="dcterms:W3CDTF">2022-05-12T12:19:19Z</dcterms:created>
  <dcterms:modified xsi:type="dcterms:W3CDTF">2022-05-19T22:05:11Z</dcterms:modified>
</cp:coreProperties>
</file>