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AFE7B-E687-454E-86D2-890798532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B03CD1-05A3-49FC-839B-B9C3F86E3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B04A0C-9236-4C2D-80F2-F4E53A58D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BFD2B8-ED95-4841-B5C5-CE74EF46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B80CCB-4185-4F49-9156-B9243CFF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02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07F77-E131-4CC5-98BB-0531BA390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A8A063-107C-4A5D-907A-3033041C1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FDCC9-D3B0-4EB0-BF10-8EB8C489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D7F1EE-4214-4AD0-9266-697107E36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E91629-20B4-40DA-8EE5-CDFC03F8B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185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C15550-DD12-41EB-9301-DB7438D49D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9CDEBAD-1B74-4B78-A379-5E445AD43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968C9A-E7A8-4D42-ACB6-7A8E2384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D5FCCF-5A3D-4FBE-AEF1-8B8B71B4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D3BD30-C680-4993-9E97-F0DEEE99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73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821891-51DF-48D2-8E8E-21DFF945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B810B1-9BD9-4A65-A31F-C25AE88A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8AEFF9-C64C-4B8C-A2C6-BEE6134B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814882-8A42-4314-B9D9-C01FCC18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4E1977-C330-4582-8431-7E02F5F71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946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51A6A-DA19-46C6-B1E5-B955F6ADD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D18600-D141-4B72-9F89-2E4DE6383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F4DBD7-2447-4A57-836D-E0D8035C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6110F6-CC02-4C14-95FB-C515E3E03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94164F-7B40-4392-A536-78B033DCF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242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D473C-636F-41EB-A288-FC9D8931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9F7D2F-DF7E-421D-A71A-B1D8286D5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5C5513-8308-4FF7-8309-E452A161B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F1B46A-745A-49B0-94DE-2618D32A9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D31015-96C3-4423-A6E7-6D1946D79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2275FF-0E86-48AF-BD2B-9A8B4E09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24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17E950-1C12-4B96-9E4E-0CAE825C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D0EC2A-62A6-454E-A455-C2A704A4F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9AD55F-51C3-4394-A125-37C4986FD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0EE96F7-57F7-4F26-BAD4-26CE3A91C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D7CDB5-8973-4404-952B-4D4C2F4E6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936C5-F8A5-40C3-84FD-3BB2B6BC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7AF5799-1B88-4A04-975C-510B5A3E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C137089-35DA-46CD-B9DA-9C5CEA15C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03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8AE05-31B8-4C62-88E0-33553D3F2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764E34-40F1-4612-9D61-009D98E4A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25190B-A583-4592-A179-B88170C62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6843DAE-523F-4129-B5D0-70D1A14B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13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8D29F6-268D-4E84-B094-917D9CE0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1F347F-2D5C-43E1-8E26-FA76D9142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076791D-5961-4225-97D2-39A61B56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95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C7818C-F365-4840-A3DD-4259011BF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B47E80-38E5-45FC-B8F4-03D2766CF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B7822C-149A-4F4B-BE71-5E6EE92EA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674C47-3306-4D24-85CD-FEAC5CCBC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4EA9E8-6A1C-4998-B319-D9A7AD4C7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2D0CC9C-6ACE-4732-8C8C-90476E28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97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53B6C-C33A-4C2B-838C-5E872244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2648FDB-D31A-44AA-B1D2-546FA6189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7A21A8-7058-45FE-83EE-C42372476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3E3969-B754-4F65-9DC2-D23CA1A5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21F5B9-E9CD-4364-8E7A-5C7FEB473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BFC71F-38E5-46B0-89FA-77F6CDB2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9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A3C2C14-FD11-4220-AE16-918640015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8A3841-5C58-4936-B619-C08DFBC5D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A6671E-1AA6-4922-BFC2-EB8CE0834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D4D95-6576-430D-9907-E3B539D1020A}" type="datetimeFigureOut">
              <a:rPr lang="pt-BR" smtClean="0"/>
              <a:t>14/01/2022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CA687F-707B-4DDE-8A65-C1C46AA64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A6EB09-EB08-470C-B04F-026E9A12F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32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br/url?sa=i&amp;rct=j&amp;q=&amp;esrc=s&amp;source=images&amp;cd=&amp;cad=rja&amp;uact=8&amp;ved=0CAcQjRxqFQoTCMzs7PGuhccCFQKLkAodmzsBwg&amp;url=http://www.vivaolinux.com.br/artigo/Selecionando-dados-numa-tabela-para-confeccao-de-graficos-no-oocalc/&amp;ei=emm7VczHJYKWwgSb94SQDA&amp;bvm=bv.99261572,d.Y2I&amp;psig=AFQjCNHD19dp3sqxP9FVFLb6xocPktknVg&amp;ust=143843198157390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F6BBB-4F15-4DE6-A15D-D870894DD2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600E6A-94E1-4144-AC3A-5DD0237273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FB1D0F7D-8F77-4722-9403-EA08219FD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203"/>
            <a:ext cx="12192000" cy="6858000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AFAEBBB5-2205-4460-ABF9-45BB02B4C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859" y="1741581"/>
            <a:ext cx="7563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schemeClr val="accent5"/>
                </a:solidFill>
                <a:cs typeface="Times New Roman" charset="0"/>
              </a:rPr>
              <a:t>TÍTULO:TTTTTTTTTTTTTTTTTTTTTTTTTTTTTTTTTTTTTTTTT</a:t>
            </a:r>
            <a:endParaRPr lang="pt-BR" sz="2400" dirty="0">
              <a:solidFill>
                <a:schemeClr val="accent5"/>
              </a:solidFill>
              <a:cs typeface="Times New Roman" charset="0"/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2AF479D-C5C5-45BC-8128-1B9E6F6C0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86" y="3275271"/>
            <a:ext cx="1164362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Introdução </a:t>
            </a:r>
          </a:p>
          <a:p>
            <a:pPr algn="just"/>
            <a:r>
              <a:rPr lang="pt-BR" dirty="0">
                <a:cs typeface="Arial" charset="0"/>
              </a:rPr>
              <a:t>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.</a:t>
            </a:r>
          </a:p>
        </p:txBody>
      </p:sp>
      <p:sp>
        <p:nvSpPr>
          <p:cNvPr id="8" name="CaixaDeTexto 16">
            <a:extLst>
              <a:ext uri="{FF2B5EF4-FFF2-40B4-BE49-F238E27FC236}">
                <a16:creationId xmlns:a16="http://schemas.microsoft.com/office/drawing/2014/main" id="{3DFBFE44-0188-42F0-9E2C-8DFC76E02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09" y="4979664"/>
            <a:ext cx="1174258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Objetivo </a:t>
            </a:r>
          </a:p>
          <a:p>
            <a:r>
              <a:rPr lang="pt-BR" dirty="0">
                <a:cs typeface="Arial" charset="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ooooooooooooooooooooooooooooooooooooooooooooooooooooooooooooooooooooooooooooooooooooooooooooooooooooooooooooooooooooooooooooooooooooooooooooooooooooooooooooooooooooooooooooooooooooooooooooooooooooooooooooooooooooooooooooooooooooooooooooooooooooooooooooooooooooo.</a:t>
            </a:r>
          </a:p>
        </p:txBody>
      </p:sp>
      <p:sp>
        <p:nvSpPr>
          <p:cNvPr id="9" name="CaixaDeTexto 6">
            <a:extLst>
              <a:ext uri="{FF2B5EF4-FFF2-40B4-BE49-F238E27FC236}">
                <a16:creationId xmlns:a16="http://schemas.microsoft.com/office/drawing/2014/main" id="{EE6A41E2-597C-42E0-B1FC-F7AD27A65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2934" y="2335796"/>
            <a:ext cx="9324357" cy="3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pt-BR" sz="1600" b="1" dirty="0">
                <a:latin typeface="+mn-lt"/>
                <a:cs typeface="Times New Roman" charset="0"/>
              </a:rPr>
              <a:t>Autores: </a:t>
            </a:r>
            <a:r>
              <a:rPr lang="pt-BR" sz="1400" b="1" dirty="0">
                <a:latin typeface="+mn-lt"/>
                <a:cs typeface="Times New Roman" charset="0"/>
              </a:rPr>
              <a:t>AAAAAAAAAAA; AAAAAAAAAA; AAAAAAAAAA; AAAAAAAAAA; AAAAAAAAAA</a:t>
            </a:r>
            <a:endParaRPr lang="pt-BR" sz="1400" dirty="0">
              <a:latin typeface="+mn-lt"/>
              <a:cs typeface="Times New Roman" charset="0"/>
            </a:endParaRPr>
          </a:p>
        </p:txBody>
      </p:sp>
      <p:sp>
        <p:nvSpPr>
          <p:cNvPr id="10" name="CaixaDeTexto 12">
            <a:extLst>
              <a:ext uri="{FF2B5EF4-FFF2-40B4-BE49-F238E27FC236}">
                <a16:creationId xmlns:a16="http://schemas.microsoft.com/office/drawing/2014/main" id="{FF4BCCD2-C16E-4530-944E-EB9E8589B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087" y="2679509"/>
            <a:ext cx="92922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pt-BR" b="1" dirty="0">
                <a:latin typeface="+mn-lt"/>
                <a:cs typeface="Arial" charset="0"/>
              </a:rPr>
              <a:t>Instituição: </a:t>
            </a:r>
            <a:r>
              <a:rPr lang="pt-BR" dirty="0">
                <a:latin typeface="+mn-lt"/>
                <a:cs typeface="Arial" charset="0"/>
              </a:rPr>
              <a:t>IIIIIIIIIIIIIIIIIIIIIIIIIIIIIIIIIIIIIIIIIIIIIIIIIIIIIIIIIIIIIIIIIIIIIIIIIIIIIIIIIIIIIIII</a:t>
            </a:r>
          </a:p>
        </p:txBody>
      </p:sp>
    </p:spTree>
    <p:extLst>
      <p:ext uri="{BB962C8B-B14F-4D97-AF65-F5344CB8AC3E}">
        <p14:creationId xmlns:p14="http://schemas.microsoft.com/office/powerpoint/2010/main" val="172217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F6BBB-4F15-4DE6-A15D-D870894DD2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600E6A-94E1-4144-AC3A-5DD0237273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FB1D0F7D-8F77-4722-9403-EA08219FD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203"/>
            <a:ext cx="12192000" cy="6858000"/>
          </a:xfrm>
          <a:prstGeom prst="rect">
            <a:avLst/>
          </a:prstGeom>
        </p:spPr>
      </p:pic>
      <p:sp>
        <p:nvSpPr>
          <p:cNvPr id="11" name="Rectangle 1">
            <a:extLst>
              <a:ext uri="{FF2B5EF4-FFF2-40B4-BE49-F238E27FC236}">
                <a16:creationId xmlns:a16="http://schemas.microsoft.com/office/drawing/2014/main" id="{84A772F2-7F7C-46A7-A920-556EB6E7A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595" y="1639705"/>
            <a:ext cx="7563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schemeClr val="accent5"/>
                </a:solidFill>
                <a:cs typeface="Times New Roman" charset="0"/>
              </a:rPr>
              <a:t>TÍTULO:TTTTTTTTTTTTTTTTTTTTTTTTTTTTTTTTTTTTTTTTT</a:t>
            </a:r>
            <a:endParaRPr lang="pt-BR" sz="2400" dirty="0">
              <a:solidFill>
                <a:schemeClr val="accent5"/>
              </a:solidFill>
              <a:cs typeface="Times New Roman" charset="0"/>
            </a:endParaRPr>
          </a:p>
        </p:txBody>
      </p:sp>
      <p:sp>
        <p:nvSpPr>
          <p:cNvPr id="12" name="CaixaDeTexto 13">
            <a:extLst>
              <a:ext uri="{FF2B5EF4-FFF2-40B4-BE49-F238E27FC236}">
                <a16:creationId xmlns:a16="http://schemas.microsoft.com/office/drawing/2014/main" id="{2A6BCF53-99D7-441B-92A2-598517C1F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17" y="2546616"/>
            <a:ext cx="11610643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Método</a:t>
            </a:r>
          </a:p>
          <a:p>
            <a:r>
              <a:rPr lang="pt-BR" sz="1400" dirty="0">
                <a:cs typeface="Arial" charset="0"/>
              </a:rPr>
              <a:t>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.</a:t>
            </a:r>
            <a:endParaRPr lang="pt-BR" sz="1400" b="1" dirty="0">
              <a:cs typeface="Arial" charset="0"/>
            </a:endParaRPr>
          </a:p>
        </p:txBody>
      </p:sp>
      <p:sp>
        <p:nvSpPr>
          <p:cNvPr id="13" name="CaixaDeTexto 15">
            <a:extLst>
              <a:ext uri="{FF2B5EF4-FFF2-40B4-BE49-F238E27FC236}">
                <a16:creationId xmlns:a16="http://schemas.microsoft.com/office/drawing/2014/main" id="{F78412DC-558C-435A-8626-8475A55CF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17" y="4869299"/>
            <a:ext cx="1164362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Resultados</a:t>
            </a:r>
          </a:p>
          <a:p>
            <a:r>
              <a:rPr lang="pt-BR" sz="1600" dirty="0">
                <a:cs typeface="Arial" charset="0"/>
              </a:rPr>
              <a:t>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.</a:t>
            </a:r>
          </a:p>
        </p:txBody>
      </p:sp>
    </p:spTree>
    <p:extLst>
      <p:ext uri="{BB962C8B-B14F-4D97-AF65-F5344CB8AC3E}">
        <p14:creationId xmlns:p14="http://schemas.microsoft.com/office/powerpoint/2010/main" val="100550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F6BBB-4F15-4DE6-A15D-D870894DD2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600E6A-94E1-4144-AC3A-5DD0237273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FB1D0F7D-8F77-4722-9403-EA08219FD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203"/>
            <a:ext cx="12192000" cy="6858000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2FF25F20-9F19-4AAA-BFE1-AF19C12BC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595" y="1748881"/>
            <a:ext cx="7563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schemeClr val="accent5"/>
                </a:solidFill>
                <a:cs typeface="Times New Roman" charset="0"/>
              </a:rPr>
              <a:t>TÍTULO:TTTTTTTTTTTTTTTTTTTTTTTTTTTTTTTTTTTTTTTTT</a:t>
            </a:r>
            <a:endParaRPr lang="pt-BR" sz="2400" dirty="0">
              <a:solidFill>
                <a:schemeClr val="accent5"/>
              </a:solidFill>
              <a:cs typeface="Times New Roman" charset="0"/>
            </a:endParaRPr>
          </a:p>
        </p:txBody>
      </p:sp>
      <p:pic>
        <p:nvPicPr>
          <p:cNvPr id="9" name="Picture 4" descr="http://www.vivaolinux.com.br/imagens/artigos/comunidade/fig_tab2.jpg">
            <a:hlinkClick r:id="rId3"/>
            <a:extLst>
              <a:ext uri="{FF2B5EF4-FFF2-40B4-BE49-F238E27FC236}">
                <a16:creationId xmlns:a16="http://schemas.microsoft.com/office/drawing/2014/main" id="{AC5C09DE-0ED0-4485-8071-DD03054B6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936" y="2517288"/>
            <a:ext cx="3556000" cy="227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s://encrypted-tbn1.gstatic.com/images?q=tbn:ANd9GcQ6hkBgIFxqj201eSkSFtQkwllKx4PzUxO-LZzmTbfL3OrIaHFmD9UNxPp2">
            <a:extLst>
              <a:ext uri="{FF2B5EF4-FFF2-40B4-BE49-F238E27FC236}">
                <a16:creationId xmlns:a16="http://schemas.microsoft.com/office/drawing/2014/main" id="{ECB5FAE3-518A-4A4F-9394-2B6BCF2EF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263" y="2567815"/>
            <a:ext cx="3238500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ixaDeTexto 15">
            <a:extLst>
              <a:ext uri="{FF2B5EF4-FFF2-40B4-BE49-F238E27FC236}">
                <a16:creationId xmlns:a16="http://schemas.microsoft.com/office/drawing/2014/main" id="{D7FDB32C-2309-4C2E-8EB0-C585552CB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969" y="5100597"/>
            <a:ext cx="114622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Resultados</a:t>
            </a:r>
          </a:p>
          <a:p>
            <a:r>
              <a:rPr lang="pt-BR" sz="1600" dirty="0">
                <a:cs typeface="Arial" charset="0"/>
              </a:rPr>
              <a:t>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.</a:t>
            </a:r>
          </a:p>
          <a:p>
            <a:endParaRPr lang="pt-B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82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F6BBB-4F15-4DE6-A15D-D870894DD2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600E6A-94E1-4144-AC3A-5DD0237273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FB1D0F7D-8F77-4722-9403-EA08219FD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203"/>
            <a:ext cx="12192000" cy="6858000"/>
          </a:xfrm>
          <a:prstGeom prst="rect">
            <a:avLst/>
          </a:prstGeom>
        </p:spPr>
      </p:pic>
      <p:sp>
        <p:nvSpPr>
          <p:cNvPr id="11" name="Rectangle 1">
            <a:extLst>
              <a:ext uri="{FF2B5EF4-FFF2-40B4-BE49-F238E27FC236}">
                <a16:creationId xmlns:a16="http://schemas.microsoft.com/office/drawing/2014/main" id="{8F9F33B7-F80B-4155-B5EA-F65FF5471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595" y="1817120"/>
            <a:ext cx="7563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schemeClr val="accent5"/>
                </a:solidFill>
                <a:cs typeface="Times New Roman" charset="0"/>
              </a:rPr>
              <a:t>TÍTULO:TTTTTTTTTTTTTTTTTTTTTTTTTTTTTTTTTTTTTTTTT</a:t>
            </a:r>
            <a:endParaRPr lang="pt-BR" sz="2400" dirty="0">
              <a:solidFill>
                <a:schemeClr val="accent5"/>
              </a:solidFill>
              <a:cs typeface="Times New Roman" charset="0"/>
            </a:endParaRPr>
          </a:p>
        </p:txBody>
      </p:sp>
      <p:sp>
        <p:nvSpPr>
          <p:cNvPr id="12" name="CaixaDeTexto 15">
            <a:extLst>
              <a:ext uri="{FF2B5EF4-FFF2-40B4-BE49-F238E27FC236}">
                <a16:creationId xmlns:a16="http://schemas.microsoft.com/office/drawing/2014/main" id="{12D2B7D6-8125-4DE3-906B-FE2ED98BB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78" y="2162448"/>
            <a:ext cx="11610643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endParaRPr lang="pt-BR" b="1" dirty="0">
              <a:cs typeface="Arial" charset="0"/>
            </a:endParaRPr>
          </a:p>
          <a:p>
            <a:r>
              <a:rPr lang="pt-BR" b="1" dirty="0">
                <a:cs typeface="Arial" charset="0"/>
              </a:rPr>
              <a:t>Conclusão</a:t>
            </a:r>
          </a:p>
          <a:p>
            <a:r>
              <a:rPr lang="pt-BR" sz="1400" dirty="0">
                <a:cs typeface="Arial" charset="0"/>
              </a:rPr>
              <a:t>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.</a:t>
            </a:r>
          </a:p>
          <a:p>
            <a:endParaRPr lang="pt-BR" sz="1400" dirty="0">
              <a:cs typeface="Arial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743E00A-9D9E-4DD0-9684-B08DB2099D4F}"/>
              </a:ext>
            </a:extLst>
          </p:cNvPr>
          <p:cNvSpPr txBox="1"/>
          <p:nvPr/>
        </p:nvSpPr>
        <p:spPr>
          <a:xfrm>
            <a:off x="290678" y="4610179"/>
            <a:ext cx="11726091" cy="203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latin typeface="+mn-lt"/>
                <a:ea typeface="+mn-ea"/>
              </a:rPr>
              <a:t>Referências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BR" sz="1400" dirty="0">
                <a:latin typeface="+mn-lt"/>
                <a:ea typeface="+mn-ea"/>
              </a:rPr>
              <a:t>BBBBBBBBBBBBBBBBBBBBBBBBBBBBBBBBBBBBBBBBBBBBBBBBBBBBBBBBBBBBBBBBBBBBBBBBBBBBBBBBBBBBBBBBBBBBBBBBBBBBBBBBBBBBBBBBBBBBBBBBBBBBBBBBBBBBBBBBBBBBBBBBBBBBBBBBBBBBBBBBBBBBBBBBBBBBBBBBBBBBBBBBBBBBBBBBBBBBBBBBBBBBBBBBBB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BR" sz="1400" dirty="0">
                <a:latin typeface="+mn-lt"/>
                <a:ea typeface="+mn-ea"/>
              </a:rPr>
              <a:t>BBBBBBBBBBBBBBBBBBBBBBBBBBBBBBBBBBBBBBBBBBBBBBBBBBBBBBBBBBBBBBBBBBBBBBBBBBBBBBBBBBBBBBBBBBBBBBBBBBBBBBBBBBBBBBBBBBBBBBBBBBBBBBBBBBBBBBBBBBBBBBBBBBBBBBBBBBBBBBBBBBBBBBBBBBBBBBBBBBBBBBBBBBBBBBBBBBBBBBBBBBBBBBBBBB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BR" sz="1400" dirty="0">
                <a:latin typeface="+mn-lt"/>
                <a:ea typeface="+mn-ea"/>
              </a:rPr>
              <a:t>BBBBBBBBBBBBBBBBBBBBBBBBBBBBBBBBBBBBBBBBBBBBBBBBBBBBBBBBBBBBBBBBBBBBBBBBBBBBBBBBBBBBBBBBBBBBBBBBBBBBBBBBBBBBBBBBBBBBBBBBBBBBBBBBBBBBBBBBBBBBBBBBBBBBBBBBBBBBBBBBBBBBBBBBBBBBBBBBBBBBBBBBBBBBBBBBBBBBBBBBBBBBBBBBBB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BR" sz="1400" dirty="0">
                <a:latin typeface="+mn-lt"/>
                <a:ea typeface="+mn-ea"/>
              </a:rPr>
              <a:t>BBBBBBBBBBBBBBBBBBBBBBBBBBBBBBBBBBBBBBBBBBBBBBBBBBBBBBBBBBBBBBBBBBBBBBBBBBBBBBBBBBBBBBBBBBBBBBBBBBBBBBBB.</a:t>
            </a:r>
          </a:p>
        </p:txBody>
      </p:sp>
    </p:spTree>
    <p:extLst>
      <p:ext uri="{BB962C8B-B14F-4D97-AF65-F5344CB8AC3E}">
        <p14:creationId xmlns:p14="http://schemas.microsoft.com/office/powerpoint/2010/main" val="2576659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Jaqueline Moucherek</dc:creator>
  <cp:lastModifiedBy>Jaqueline Moucherek</cp:lastModifiedBy>
  <cp:revision>1</cp:revision>
  <dcterms:created xsi:type="dcterms:W3CDTF">2022-01-14T23:28:30Z</dcterms:created>
  <dcterms:modified xsi:type="dcterms:W3CDTF">2022-01-14T23:31:49Z</dcterms:modified>
</cp:coreProperties>
</file>