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6" r:id="rId1"/>
  </p:sldMasterIdLst>
  <p:sldIdLst>
    <p:sldId id="256" r:id="rId2"/>
    <p:sldId id="258" r:id="rId3"/>
    <p:sldId id="257" r:id="rId4"/>
    <p:sldId id="259" r:id="rId5"/>
    <p:sldId id="260" r:id="rId6"/>
    <p:sldId id="265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7846"/>
    <a:srgbClr val="D0C7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695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997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81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215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94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3807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409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20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779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570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0456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33C4C17-F12B-4DE2-B73F-4D959CB898B4}" type="datetimeFigureOut">
              <a:rPr lang="pt-BR" smtClean="0"/>
              <a:t>18/11/2023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F472E9A-6A1A-4082-8A4A-EF79C87FE32C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5933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FF6876-6970-488B-BB0B-8F219B13E3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9708" y="78670"/>
            <a:ext cx="7182292" cy="309562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2400"/>
              </a:spcAft>
            </a:pPr>
            <a:r>
              <a:rPr lang="pt-BR" sz="4000" b="1" kern="0" dirty="0">
                <a:effectLst/>
              </a:rPr>
              <a:t>TÍTULO DO TRABALHO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38A45-055B-408A-8673-FD10F387A7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5737" y="3683706"/>
            <a:ext cx="7350605" cy="2150358"/>
          </a:xfrm>
        </p:spPr>
        <p:txBody>
          <a:bodyPr>
            <a:normAutofit fontScale="70000" lnSpcReduction="20000"/>
          </a:bodyPr>
          <a:lstStyle/>
          <a:p>
            <a:endParaRPr lang="pt-BR" sz="1600" dirty="0">
              <a:latin typeface="Arial Narrow" panose="020B0606020202030204" pitchFamily="34" charset="0"/>
            </a:endParaRPr>
          </a:p>
          <a:p>
            <a:r>
              <a:rPr lang="pt-BR" sz="1600" dirty="0">
                <a:latin typeface="Arial Narrow" panose="020B0606020202030204" pitchFamily="34" charset="0"/>
              </a:rPr>
              <a:t>Autor(principal)/Professor(a) Orientador(a) (Titulação, filiação    institucional)</a:t>
            </a:r>
          </a:p>
          <a:p>
            <a:r>
              <a:rPr lang="pt-BR" sz="1600" dirty="0">
                <a:latin typeface="Arial Narrow" panose="020B0606020202030204" pitchFamily="34" charset="0"/>
              </a:rPr>
              <a:t>Coautor(a) 1 (filiação institucional)</a:t>
            </a:r>
          </a:p>
          <a:p>
            <a:r>
              <a:rPr lang="pt-BR" sz="1600" dirty="0">
                <a:latin typeface="Arial Narrow" panose="020B0606020202030204" pitchFamily="34" charset="0"/>
              </a:rPr>
              <a:t>Coautor(a) 2 (filiação institucional)</a:t>
            </a:r>
          </a:p>
          <a:p>
            <a:r>
              <a:rPr lang="pt-BR" sz="1600" dirty="0">
                <a:latin typeface="Arial Narrow" panose="020B0606020202030204" pitchFamily="34" charset="0"/>
              </a:rPr>
              <a:t>Coautor(a) 3 (filiação institucional)</a:t>
            </a:r>
          </a:p>
          <a:p>
            <a:r>
              <a:rPr lang="pt-BR" sz="1600" dirty="0">
                <a:latin typeface="Arial Narrow" panose="020B0606020202030204" pitchFamily="34" charset="0"/>
              </a:rPr>
              <a:t>Coautor(a) 4 (filiação institucional)</a:t>
            </a:r>
          </a:p>
          <a:p>
            <a:r>
              <a:rPr lang="pt-BR" sz="1600" dirty="0">
                <a:latin typeface="Arial Narrow" panose="020B0606020202030204" pitchFamily="34" charset="0"/>
              </a:rPr>
              <a:t>Coautor(a) 5 (filiação institucional)</a:t>
            </a:r>
          </a:p>
          <a:p>
            <a:endParaRPr lang="pt-BR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325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73941E-1B39-4FAD-B0AA-9C94B9552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5400" b="1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9DD059-4042-44CA-BB3A-9DB844CEC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A</a:t>
            </a:r>
            <a:r>
              <a:rPr lang="pt-BR" sz="2000" dirty="0"/>
              <a:t>bordagem inicial do assunto </a:t>
            </a:r>
          </a:p>
        </p:txBody>
      </p:sp>
    </p:spTree>
    <p:extLst>
      <p:ext uri="{BB962C8B-B14F-4D97-AF65-F5344CB8AC3E}">
        <p14:creationId xmlns:p14="http://schemas.microsoft.com/office/powerpoint/2010/main" val="3878321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E6ACC1-016E-4E63-A46D-8CC67F359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5400" b="1" dirty="0"/>
              <a:t>OBJETIVO(S)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39DEA4-956B-4C9E-92F0-8D452B7F9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sz="2000" dirty="0"/>
          </a:p>
          <a:p>
            <a:pPr algn="just"/>
            <a:r>
              <a:rPr lang="pt-BR" sz="2000" dirty="0"/>
              <a:t>Geral (obrigatório) :</a:t>
            </a:r>
          </a:p>
          <a:p>
            <a:pPr lvl="1" algn="just"/>
            <a:r>
              <a:rPr lang="pt-BR" sz="2000" dirty="0"/>
              <a:t>Texto </a:t>
            </a:r>
            <a:r>
              <a:rPr lang="pt-BR" sz="2000" dirty="0" err="1"/>
              <a:t>texto</a:t>
            </a:r>
            <a:r>
              <a:rPr lang="pt-BR" sz="2000" dirty="0"/>
              <a:t> </a:t>
            </a:r>
            <a:r>
              <a:rPr lang="pt-BR" sz="2000" dirty="0" err="1"/>
              <a:t>texto</a:t>
            </a:r>
            <a:r>
              <a:rPr lang="pt-BR" sz="2000" dirty="0"/>
              <a:t>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Específicos (facultativo, colocar se houver):</a:t>
            </a:r>
          </a:p>
          <a:p>
            <a:pPr lvl="1" algn="just"/>
            <a:r>
              <a:rPr lang="pt-BR" sz="2000" dirty="0"/>
              <a:t>Texto </a:t>
            </a:r>
            <a:r>
              <a:rPr lang="pt-BR" sz="2000" dirty="0" err="1"/>
              <a:t>texto</a:t>
            </a:r>
            <a:r>
              <a:rPr lang="pt-BR" sz="2000" dirty="0"/>
              <a:t> </a:t>
            </a:r>
            <a:r>
              <a:rPr lang="pt-BR" sz="2000" dirty="0" err="1"/>
              <a:t>texto</a:t>
            </a:r>
            <a:r>
              <a:rPr lang="pt-BR" sz="2000" dirty="0"/>
              <a:t>.</a:t>
            </a:r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746727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84F21-493C-4085-89EB-E40BC0EBE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5400" b="1" dirty="0"/>
              <a:t>MÉTODO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839BFF-69A0-45EB-AC3B-D25C7FDD7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sz="2800" dirty="0">
              <a:latin typeface="Arial Narrow" panose="020B0606020202030204" pitchFamily="34" charset="0"/>
            </a:endParaRPr>
          </a:p>
          <a:p>
            <a:pPr algn="just"/>
            <a:r>
              <a:rPr lang="pt-BR" sz="2000" i="1" dirty="0"/>
              <a:t>Descrever o tipo de pesquisa, banco de dados utilizados, descritores etc.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817105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F7F676-35AB-4B3B-9895-17CE91DB1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5400" b="1" dirty="0"/>
              <a:t>RESULTADOS E DISCUSSÃO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3731CD-E1FF-4FBB-963D-E81415663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sz="2800" dirty="0">
              <a:latin typeface="Arial Narrow" panose="020B0606020202030204" pitchFamily="34" charset="0"/>
            </a:endParaRPr>
          </a:p>
          <a:p>
            <a:pPr algn="just"/>
            <a:endParaRPr lang="pt-BR" sz="2800" dirty="0">
              <a:latin typeface="Arial Narrow" panose="020B0606020202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772C564-43F5-8577-72FA-805E4F3909DB}"/>
              </a:ext>
            </a:extLst>
          </p:cNvPr>
          <p:cNvSpPr txBox="1"/>
          <p:nvPr/>
        </p:nvSpPr>
        <p:spPr>
          <a:xfrm>
            <a:off x="1097280" y="2133600"/>
            <a:ext cx="10252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Discorrer acerca dos resultados obtidos.</a:t>
            </a:r>
          </a:p>
        </p:txBody>
      </p:sp>
    </p:spTree>
    <p:extLst>
      <p:ext uri="{BB962C8B-B14F-4D97-AF65-F5344CB8AC3E}">
        <p14:creationId xmlns:p14="http://schemas.microsoft.com/office/powerpoint/2010/main" val="3329482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4335DB-1466-4787-A096-CD58A17AA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5400" b="1" dirty="0"/>
              <a:t>CONSIDERAÇÕES FINAIS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856275-CA27-4F04-ACE1-AD75CAD10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sz="2800" dirty="0">
              <a:latin typeface="Arial Narrow" panose="020B0606020202030204" pitchFamily="34" charset="0"/>
            </a:endParaRPr>
          </a:p>
          <a:p>
            <a:pPr algn="just"/>
            <a:r>
              <a:rPr lang="pt-BR" dirty="0"/>
              <a:t>Sugestão: Contribuições principais, limitações do estudo e possibilidades futuras.</a:t>
            </a:r>
          </a:p>
          <a:p>
            <a:pPr algn="just"/>
            <a:endParaRPr lang="pt-BR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03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4E0B30-C5BB-44A2-9C82-50B104E34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5400" b="1" dirty="0"/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247269-50BD-4F95-B4B4-186A7F06C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sz="2800" dirty="0">
              <a:latin typeface="Arial Narrow" panose="020B0606020202030204" pitchFamily="34" charset="0"/>
            </a:endParaRPr>
          </a:p>
          <a:p>
            <a:pPr algn="just"/>
            <a:r>
              <a:rPr lang="pt-BR" sz="2000" dirty="0"/>
              <a:t>Seguir normas da ABNT</a:t>
            </a:r>
            <a:r>
              <a:rPr lang="pt-BR" dirty="0"/>
              <a:t>.</a:t>
            </a:r>
            <a:endParaRPr lang="pt-BR" sz="2000" dirty="0"/>
          </a:p>
          <a:p>
            <a:pPr algn="just"/>
            <a:endParaRPr lang="pt-BR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20073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Personalizada 2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00682F"/>
      </a:accent1>
      <a:accent2>
        <a:srgbClr val="00682F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11710</TotalTime>
  <Words>140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 Narrow</vt:lpstr>
      <vt:lpstr>Calibri</vt:lpstr>
      <vt:lpstr>Calibri Light</vt:lpstr>
      <vt:lpstr>Retrospectiva</vt:lpstr>
      <vt:lpstr>TÍTULO DO TRABALHO</vt:lpstr>
      <vt:lpstr>INTRODUÇÃO</vt:lpstr>
      <vt:lpstr>OBJETIVO(S)</vt:lpstr>
      <vt:lpstr>MÉTODO</vt:lpstr>
      <vt:lpstr>RESULTADOS E DISCUSSÃO</vt:lpstr>
      <vt:lpstr>CONSIDERAÇÕES FINAIS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</dc:title>
  <dc:creator>Layrtthon</dc:creator>
  <cp:lastModifiedBy>Leticia Quinino</cp:lastModifiedBy>
  <cp:revision>26</cp:revision>
  <dcterms:created xsi:type="dcterms:W3CDTF">2019-09-05T14:25:31Z</dcterms:created>
  <dcterms:modified xsi:type="dcterms:W3CDTF">2023-11-18T07:11:36Z</dcterms:modified>
</cp:coreProperties>
</file>