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6"/>
    <p:sldId id="257" r:id="rId47"/>
    <p:sldId id="258" r:id="rId48"/>
    <p:sldId id="259" r:id="rId49"/>
    <p:sldId id="260" r:id="rId50"/>
  </p:sldIdLst>
  <p:sldSz cx="18288000" cy="10287000"/>
  <p:notesSz cx="6858000" cy="9144000"/>
  <p:embeddedFontLst>
    <p:embeddedFont>
      <p:font typeface="Alfa Slab One" charset="1" panose="00000500000000000000"/>
      <p:regular r:id="rId6"/>
    </p:embeddedFont>
    <p:embeddedFont>
      <p:font typeface="Alfa Slab One Italics" charset="1" panose="000005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Arial Nova" charset="1" panose="020B0504020202020204"/>
      <p:regular r:id="rId12"/>
    </p:embeddedFont>
    <p:embeddedFont>
      <p:font typeface="Arial Nova Bold" charset="1" panose="020B0804020202020204"/>
      <p:regular r:id="rId13"/>
    </p:embeddedFont>
    <p:embeddedFont>
      <p:font typeface="Arial Nova Italics" charset="1" panose="020B0504020202090204"/>
      <p:regular r:id="rId14"/>
    </p:embeddedFont>
    <p:embeddedFont>
      <p:font typeface="Arial Nova Bold Italics" charset="1" panose="020B0804020202090204"/>
      <p:regular r:id="rId15"/>
    </p:embeddedFont>
    <p:embeddedFont>
      <p:font typeface="Arial Nova Light" charset="1" panose="020B0304020202020204"/>
      <p:regular r:id="rId16"/>
    </p:embeddedFont>
    <p:embeddedFont>
      <p:font typeface="Arial Nova Light Italics" charset="1" panose="020B0304020202090204"/>
      <p:regular r:id="rId17"/>
    </p:embeddedFont>
    <p:embeddedFont>
      <p:font typeface="Now" charset="1" panose="00000500000000000000"/>
      <p:regular r:id="rId18"/>
    </p:embeddedFont>
    <p:embeddedFont>
      <p:font typeface="Now Bold" charset="1" panose="00000800000000000000"/>
      <p:regular r:id="rId19"/>
    </p:embeddedFont>
    <p:embeddedFont>
      <p:font typeface="Now Thin" charset="1" panose="00000300000000000000"/>
      <p:regular r:id="rId20"/>
    </p:embeddedFont>
    <p:embeddedFont>
      <p:font typeface="Now Light" charset="1" panose="00000400000000000000"/>
      <p:regular r:id="rId21"/>
    </p:embeddedFont>
    <p:embeddedFont>
      <p:font typeface="Now Medium" charset="1" panose="00000600000000000000"/>
      <p:regular r:id="rId22"/>
    </p:embeddedFont>
    <p:embeddedFont>
      <p:font typeface="Now Heavy" charset="1" panose="00000A00000000000000"/>
      <p:regular r:id="rId23"/>
    </p:embeddedFont>
    <p:embeddedFont>
      <p:font typeface="Cooper Hewitt" charset="1" panose="00000000000000000000"/>
      <p:regular r:id="rId24"/>
    </p:embeddedFont>
    <p:embeddedFont>
      <p:font typeface="Cooper Hewitt Bold" charset="1" panose="00000000000000000000"/>
      <p:regular r:id="rId25"/>
    </p:embeddedFont>
    <p:embeddedFont>
      <p:font typeface="Cooper Hewitt Italics" charset="1" panose="00000000000000000000"/>
      <p:regular r:id="rId26"/>
    </p:embeddedFont>
    <p:embeddedFont>
      <p:font typeface="Cooper Hewitt Bold Italics" charset="1" panose="00000000000000000000"/>
      <p:regular r:id="rId27"/>
    </p:embeddedFont>
    <p:embeddedFont>
      <p:font typeface="Cooper Hewitt Thin" charset="1" panose="00000000000000000000"/>
      <p:regular r:id="rId28"/>
    </p:embeddedFont>
    <p:embeddedFont>
      <p:font typeface="Cooper Hewitt Thin Italics" charset="1" panose="00000000000000000000"/>
      <p:regular r:id="rId29"/>
    </p:embeddedFont>
    <p:embeddedFont>
      <p:font typeface="Cooper Hewitt Light" charset="1" panose="00000000000000000000"/>
      <p:regular r:id="rId30"/>
    </p:embeddedFont>
    <p:embeddedFont>
      <p:font typeface="Cooper Hewitt Light Italics" charset="1" panose="00000000000000000000"/>
      <p:regular r:id="rId31"/>
    </p:embeddedFont>
    <p:embeddedFont>
      <p:font typeface="Cooper Hewitt Heavy" charset="1" panose="00000000000000000000"/>
      <p:regular r:id="rId32"/>
    </p:embeddedFont>
    <p:embeddedFont>
      <p:font typeface="Cooper Hewitt Heavy Italics" charset="1" panose="00000000000000000000"/>
      <p:regular r:id="rId33"/>
    </p:embeddedFont>
    <p:embeddedFont>
      <p:font typeface="Open Sans" charset="1" panose="020B0606030504020204"/>
      <p:regular r:id="rId34"/>
    </p:embeddedFont>
    <p:embeddedFont>
      <p:font typeface="Open Sans Bold" charset="1" panose="020B0806030504020204"/>
      <p:regular r:id="rId35"/>
    </p:embeddedFont>
    <p:embeddedFont>
      <p:font typeface="Open Sans Italics" charset="1" panose="020B0606030504020204"/>
      <p:regular r:id="rId36"/>
    </p:embeddedFont>
    <p:embeddedFont>
      <p:font typeface="Open Sans Bold Italics" charset="1" panose="020B0806030504020204"/>
      <p:regular r:id="rId37"/>
    </p:embeddedFont>
    <p:embeddedFont>
      <p:font typeface="Open Sans Light" charset="1" panose="020B0306030504020204"/>
      <p:regular r:id="rId38"/>
    </p:embeddedFont>
    <p:embeddedFont>
      <p:font typeface="Open Sans Light Italics" charset="1" panose="020B0306030504020204"/>
      <p:regular r:id="rId39"/>
    </p:embeddedFont>
    <p:embeddedFont>
      <p:font typeface="Open Sans Ultra-Bold" charset="1" panose="00000000000000000000"/>
      <p:regular r:id="rId40"/>
    </p:embeddedFont>
    <p:embeddedFont>
      <p:font typeface="Open Sans Ultra-Bold Italics" charset="1" panose="00000000000000000000"/>
      <p:regular r:id="rId41"/>
    </p:embeddedFont>
    <p:embeddedFont>
      <p:font typeface="Amazing Grotesk" charset="1" panose="02000503040000020004"/>
      <p:regular r:id="rId42"/>
    </p:embeddedFont>
    <p:embeddedFont>
      <p:font typeface="Amazing Grotesk Light" charset="1" panose="02000503050000020004"/>
      <p:regular r:id="rId43"/>
    </p:embeddedFont>
    <p:embeddedFont>
      <p:font typeface="Amazing Grotesk Semi-Bold" charset="1" panose="02000703050000020004"/>
      <p:regular r:id="rId44"/>
    </p:embeddedFont>
    <p:embeddedFont>
      <p:font typeface="Amazing Grotesk Heavy" charset="1" panose="02000903050000020004"/>
      <p:regular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slides/slide1.xml" Type="http://schemas.openxmlformats.org/officeDocument/2006/relationships/slide"/><Relationship Id="rId47" Target="slides/slide2.xml" Type="http://schemas.openxmlformats.org/officeDocument/2006/relationships/slide"/><Relationship Id="rId48" Target="slides/slide3.xml" Type="http://schemas.openxmlformats.org/officeDocument/2006/relationships/slide"/><Relationship Id="rId49" Target="slides/slide4.xml" Type="http://schemas.openxmlformats.org/officeDocument/2006/relationships/slide"/><Relationship Id="rId5" Target="tableStyles.xml" Type="http://schemas.openxmlformats.org/officeDocument/2006/relationships/tableStyles"/><Relationship Id="rId50" Target="slides/slide5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.png" Type="http://schemas.openxmlformats.org/officeDocument/2006/relationships/image"/><Relationship Id="rId8" Target="../media/image3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232804" y="9258300"/>
            <a:ext cx="19471481" cy="5236410"/>
            <a:chOff x="0" y="0"/>
            <a:chExt cx="6586649" cy="177132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586649" cy="1771329"/>
            </a:xfrm>
            <a:custGeom>
              <a:avLst/>
              <a:gdLst/>
              <a:ahLst/>
              <a:cxnLst/>
              <a:rect r="r" b="b" t="t" l="l"/>
              <a:pathLst>
                <a:path h="1771329" w="6586649">
                  <a:moveTo>
                    <a:pt x="6462189" y="1771329"/>
                  </a:moveTo>
                  <a:lnTo>
                    <a:pt x="124460" y="1771329"/>
                  </a:lnTo>
                  <a:cubicBezTo>
                    <a:pt x="55880" y="1771329"/>
                    <a:pt x="0" y="1715449"/>
                    <a:pt x="0" y="164686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462189" y="0"/>
                  </a:lnTo>
                  <a:cubicBezTo>
                    <a:pt x="6530769" y="0"/>
                    <a:pt x="6586649" y="55880"/>
                    <a:pt x="6586649" y="124460"/>
                  </a:cubicBezTo>
                  <a:lnTo>
                    <a:pt x="6586649" y="1646869"/>
                  </a:lnTo>
                  <a:cubicBezTo>
                    <a:pt x="6586649" y="1715449"/>
                    <a:pt x="6530769" y="1771329"/>
                    <a:pt x="6462189" y="1771329"/>
                  </a:cubicBezTo>
                  <a:close/>
                </a:path>
              </a:pathLst>
            </a:custGeom>
            <a:solidFill>
              <a:srgbClr val="169D53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404457" y="3073216"/>
            <a:ext cx="15147865" cy="4140567"/>
            <a:chOff x="0" y="0"/>
            <a:chExt cx="5124092" cy="140063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124093" cy="1400637"/>
            </a:xfrm>
            <a:custGeom>
              <a:avLst/>
              <a:gdLst/>
              <a:ahLst/>
              <a:cxnLst/>
              <a:rect r="r" b="b" t="t" l="l"/>
              <a:pathLst>
                <a:path h="1400637" w="5124093">
                  <a:moveTo>
                    <a:pt x="4999632" y="1400636"/>
                  </a:moveTo>
                  <a:lnTo>
                    <a:pt x="124460" y="1400636"/>
                  </a:lnTo>
                  <a:cubicBezTo>
                    <a:pt x="55880" y="1400636"/>
                    <a:pt x="0" y="1344756"/>
                    <a:pt x="0" y="127617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999633" y="0"/>
                  </a:lnTo>
                  <a:cubicBezTo>
                    <a:pt x="5068213" y="0"/>
                    <a:pt x="5124093" y="55880"/>
                    <a:pt x="5124093" y="124460"/>
                  </a:cubicBezTo>
                  <a:lnTo>
                    <a:pt x="5124093" y="1276176"/>
                  </a:lnTo>
                  <a:cubicBezTo>
                    <a:pt x="5124093" y="1344756"/>
                    <a:pt x="5068213" y="1400637"/>
                    <a:pt x="4999633" y="1400637"/>
                  </a:cubicBezTo>
                  <a:close/>
                </a:path>
              </a:pathLst>
            </a:custGeom>
            <a:solidFill>
              <a:srgbClr val="169D53"/>
            </a:solid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602901" y="498475"/>
            <a:ext cx="1934334" cy="1424889"/>
          </a:xfrm>
          <a:custGeom>
            <a:avLst/>
            <a:gdLst/>
            <a:ahLst/>
            <a:cxnLst/>
            <a:rect r="r" b="b" t="t" l="l"/>
            <a:pathLst>
              <a:path h="1424889" w="1934334">
                <a:moveTo>
                  <a:pt x="0" y="0"/>
                </a:moveTo>
                <a:lnTo>
                  <a:pt x="1934333" y="0"/>
                </a:lnTo>
                <a:lnTo>
                  <a:pt x="1934333" y="1424889"/>
                </a:lnTo>
                <a:lnTo>
                  <a:pt x="0" y="14248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0257" r="0" b="-1079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567286" y="630673"/>
            <a:ext cx="4070045" cy="853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16"/>
              </a:lnSpc>
            </a:pPr>
            <a:r>
              <a:rPr lang="en-US" sz="6020" spc="451">
                <a:solidFill>
                  <a:srgbClr val="169D53"/>
                </a:solidFill>
                <a:latin typeface="Cooper Hewitt Heavy Italics"/>
              </a:rPr>
              <a:t>CONASCO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567286" y="1263570"/>
            <a:ext cx="4012402" cy="220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02"/>
              </a:lnSpc>
            </a:pPr>
            <a:r>
              <a:rPr lang="en-US" sz="1144" spc="103">
                <a:solidFill>
                  <a:srgbClr val="000000"/>
                </a:solidFill>
                <a:latin typeface="Amazing Grotesk Heavy"/>
              </a:rPr>
              <a:t>I CONGRESSO NACIONAL DE SAÚDE COLETIVA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6200086" y="8383766"/>
            <a:ext cx="1671318" cy="723490"/>
          </a:xfrm>
          <a:custGeom>
            <a:avLst/>
            <a:gdLst/>
            <a:ahLst/>
            <a:cxnLst/>
            <a:rect r="r" b="b" t="t" l="l"/>
            <a:pathLst>
              <a:path h="723490" w="1671318">
                <a:moveTo>
                  <a:pt x="0" y="0"/>
                </a:moveTo>
                <a:lnTo>
                  <a:pt x="1671317" y="0"/>
                </a:lnTo>
                <a:lnTo>
                  <a:pt x="1671317" y="723490"/>
                </a:lnTo>
                <a:lnTo>
                  <a:pt x="0" y="7234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354471" y="4152995"/>
            <a:ext cx="13247837" cy="1790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734"/>
              </a:lnSpc>
            </a:pPr>
            <a:r>
              <a:rPr lang="en-US" sz="10524">
                <a:solidFill>
                  <a:srgbClr val="063326"/>
                </a:solidFill>
                <a:latin typeface="Alfa Slab One"/>
              </a:rPr>
              <a:t>Título do trabalho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819684" y="6339155"/>
            <a:ext cx="534787" cy="508534"/>
          </a:xfrm>
          <a:custGeom>
            <a:avLst/>
            <a:gdLst/>
            <a:ahLst/>
            <a:cxnLst/>
            <a:rect r="r" b="b" t="t" l="l"/>
            <a:pathLst>
              <a:path h="508534" w="534787">
                <a:moveTo>
                  <a:pt x="0" y="0"/>
                </a:moveTo>
                <a:lnTo>
                  <a:pt x="534787" y="0"/>
                </a:lnTo>
                <a:lnTo>
                  <a:pt x="534787" y="508534"/>
                </a:lnTo>
                <a:lnTo>
                  <a:pt x="0" y="50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602901" y="7983122"/>
            <a:ext cx="4456204" cy="448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19"/>
              </a:lnSpc>
            </a:pPr>
            <a:r>
              <a:rPr lang="en-US" sz="2585">
                <a:solidFill>
                  <a:srgbClr val="063326"/>
                </a:solidFill>
                <a:latin typeface="Arial Nova"/>
              </a:rPr>
              <a:t>NOME DOS AUTORES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5665298" y="6339155"/>
            <a:ext cx="534787" cy="508534"/>
          </a:xfrm>
          <a:custGeom>
            <a:avLst/>
            <a:gdLst/>
            <a:ahLst/>
            <a:cxnLst/>
            <a:rect r="r" b="b" t="t" l="l"/>
            <a:pathLst>
              <a:path h="508534" w="534787">
                <a:moveTo>
                  <a:pt x="0" y="0"/>
                </a:moveTo>
                <a:lnTo>
                  <a:pt x="534788" y="0"/>
                </a:lnTo>
                <a:lnTo>
                  <a:pt x="534788" y="508534"/>
                </a:lnTo>
                <a:lnTo>
                  <a:pt x="0" y="5085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37768" y="3685165"/>
            <a:ext cx="11702194" cy="3766349"/>
            <a:chOff x="0" y="0"/>
            <a:chExt cx="15602925" cy="5021799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15602925" cy="5021799"/>
              <a:chOff x="0" y="0"/>
              <a:chExt cx="2154872" cy="693545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2154873" cy="693546"/>
              </a:xfrm>
              <a:custGeom>
                <a:avLst/>
                <a:gdLst/>
                <a:ahLst/>
                <a:cxnLst/>
                <a:rect r="r" b="b" t="t" l="l"/>
                <a:pathLst>
                  <a:path h="693546" w="2154873">
                    <a:moveTo>
                      <a:pt x="2030412" y="693545"/>
                    </a:moveTo>
                    <a:lnTo>
                      <a:pt x="124460" y="693545"/>
                    </a:lnTo>
                    <a:cubicBezTo>
                      <a:pt x="55880" y="693545"/>
                      <a:pt x="0" y="637665"/>
                      <a:pt x="0" y="56908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30412" y="0"/>
                    </a:lnTo>
                    <a:cubicBezTo>
                      <a:pt x="2098992" y="0"/>
                      <a:pt x="2154873" y="55880"/>
                      <a:pt x="2154873" y="124460"/>
                    </a:cubicBezTo>
                    <a:lnTo>
                      <a:pt x="2154873" y="569085"/>
                    </a:lnTo>
                    <a:cubicBezTo>
                      <a:pt x="2154873" y="637665"/>
                      <a:pt x="2098992" y="693546"/>
                      <a:pt x="2030412" y="693546"/>
                    </a:cubicBezTo>
                    <a:close/>
                  </a:path>
                </a:pathLst>
              </a:custGeom>
              <a:solidFill>
                <a:srgbClr val="169D53"/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0">
              <a:off x="1008422" y="2084882"/>
              <a:ext cx="13518909" cy="732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629"/>
                </a:lnSpc>
                <a:spcBef>
                  <a:spcPct val="0"/>
                </a:spcBef>
              </a:pPr>
              <a:r>
                <a:rPr lang="en-US" sz="3306">
                  <a:solidFill>
                    <a:srgbClr val="FFFFFF"/>
                  </a:solidFill>
                  <a:latin typeface="Now"/>
                </a:rPr>
                <a:t>Tópicos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904791" y="7669673"/>
            <a:ext cx="6354509" cy="3177254"/>
            <a:chOff x="0" y="0"/>
            <a:chExt cx="8472678" cy="4236339"/>
          </a:xfrm>
        </p:grpSpPr>
        <p:sp>
          <p:nvSpPr>
            <p:cNvPr name="Freeform 8" id="8"/>
            <p:cNvSpPr/>
            <p:nvPr/>
          </p:nvSpPr>
          <p:spPr>
            <a:xfrm flipH="false" flipV="false" rot="-10800000">
              <a:off x="0" y="0"/>
              <a:ext cx="8472678" cy="4236339"/>
            </a:xfrm>
            <a:custGeom>
              <a:avLst/>
              <a:gdLst/>
              <a:ahLst/>
              <a:cxnLst/>
              <a:rect r="r" b="b" t="t" l="l"/>
              <a:pathLst>
                <a:path h="4236339" w="8472678">
                  <a:moveTo>
                    <a:pt x="0" y="0"/>
                  </a:moveTo>
                  <a:lnTo>
                    <a:pt x="8472678" y="0"/>
                  </a:lnTo>
                  <a:lnTo>
                    <a:pt x="8472678" y="4236339"/>
                  </a:lnTo>
                  <a:lnTo>
                    <a:pt x="0" y="4236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9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10800000">
              <a:off x="884291" y="884291"/>
              <a:ext cx="6704097" cy="3352049"/>
            </a:xfrm>
            <a:custGeom>
              <a:avLst/>
              <a:gdLst/>
              <a:ahLst/>
              <a:cxnLst/>
              <a:rect r="r" b="b" t="t" l="l"/>
              <a:pathLst>
                <a:path h="3352049" w="6704097">
                  <a:moveTo>
                    <a:pt x="0" y="0"/>
                  </a:moveTo>
                  <a:lnTo>
                    <a:pt x="6704097" y="0"/>
                  </a:lnTo>
                  <a:lnTo>
                    <a:pt x="6704097" y="3352048"/>
                  </a:lnTo>
                  <a:lnTo>
                    <a:pt x="0" y="33520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9999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12175603" y="2362181"/>
            <a:ext cx="7094596" cy="8538989"/>
          </a:xfrm>
          <a:custGeom>
            <a:avLst/>
            <a:gdLst/>
            <a:ahLst/>
            <a:cxnLst/>
            <a:rect r="r" b="b" t="t" l="l"/>
            <a:pathLst>
              <a:path h="8538989" w="7094596">
                <a:moveTo>
                  <a:pt x="0" y="0"/>
                </a:moveTo>
                <a:lnTo>
                  <a:pt x="7094596" y="0"/>
                </a:lnTo>
                <a:lnTo>
                  <a:pt x="7094596" y="8538989"/>
                </a:lnTo>
                <a:lnTo>
                  <a:pt x="0" y="85389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-3371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1531665"/>
            <a:ext cx="7080130" cy="1499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2212"/>
              </a:lnSpc>
              <a:spcBef>
                <a:spcPct val="0"/>
              </a:spcBef>
            </a:pPr>
            <a:r>
              <a:rPr lang="en-US" sz="8722">
                <a:solidFill>
                  <a:srgbClr val="063326"/>
                </a:solidFill>
                <a:latin typeface="Now Bold"/>
              </a:rPr>
              <a:t>Introdução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966921" y="610387"/>
            <a:ext cx="4336608" cy="9033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31"/>
              </a:lnSpc>
            </a:pPr>
            <a:r>
              <a:rPr lang="en-US" sz="6414" spc="481">
                <a:solidFill>
                  <a:srgbClr val="169D53"/>
                </a:solidFill>
                <a:latin typeface="Cooper Hewitt Heavy Italics"/>
              </a:rPr>
              <a:t>CONASCO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997630" y="1254837"/>
            <a:ext cx="4275189" cy="222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07"/>
              </a:lnSpc>
            </a:pPr>
            <a:r>
              <a:rPr lang="en-US" sz="1219" spc="109">
                <a:solidFill>
                  <a:srgbClr val="000000"/>
                </a:solidFill>
                <a:latin typeface="Amazing Grotesk Heavy"/>
              </a:rPr>
              <a:t>I CONGRESSO NACIONAL DE SAÚDE COLETIVA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413814" y="414659"/>
            <a:ext cx="1667162" cy="1228082"/>
          </a:xfrm>
          <a:custGeom>
            <a:avLst/>
            <a:gdLst/>
            <a:ahLst/>
            <a:cxnLst/>
            <a:rect r="r" b="b" t="t" l="l"/>
            <a:pathLst>
              <a:path h="1228082" w="1667162">
                <a:moveTo>
                  <a:pt x="0" y="0"/>
                </a:moveTo>
                <a:lnTo>
                  <a:pt x="1667162" y="0"/>
                </a:lnTo>
                <a:lnTo>
                  <a:pt x="1667162" y="1228082"/>
                </a:lnTo>
                <a:lnTo>
                  <a:pt x="0" y="12280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20257" r="0" b="-1079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95888" y="9258300"/>
            <a:ext cx="1671318" cy="723490"/>
          </a:xfrm>
          <a:custGeom>
            <a:avLst/>
            <a:gdLst/>
            <a:ahLst/>
            <a:cxnLst/>
            <a:rect r="r" b="b" t="t" l="l"/>
            <a:pathLst>
              <a:path h="723490" w="1671318">
                <a:moveTo>
                  <a:pt x="0" y="0"/>
                </a:moveTo>
                <a:lnTo>
                  <a:pt x="1671317" y="0"/>
                </a:lnTo>
                <a:lnTo>
                  <a:pt x="1671317" y="723490"/>
                </a:lnTo>
                <a:lnTo>
                  <a:pt x="0" y="7234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1398589" y="2737426"/>
            <a:ext cx="3198083" cy="5581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275"/>
              </a:lnSpc>
            </a:pPr>
            <a:r>
              <a:rPr lang="en-US" sz="1625">
                <a:solidFill>
                  <a:srgbClr val="063326"/>
                </a:solidFill>
                <a:latin typeface="Open Sans"/>
              </a:rPr>
              <a:t>imagem ilustrativa, pode colocar algo voltado a sua temática.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585724" y="-238239"/>
            <a:ext cx="4319825" cy="10763478"/>
            <a:chOff x="0" y="0"/>
            <a:chExt cx="1396587" cy="3479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96587" cy="3479800"/>
            </a:xfrm>
            <a:custGeom>
              <a:avLst/>
              <a:gdLst/>
              <a:ahLst/>
              <a:cxnLst/>
              <a:rect r="r" b="b" t="t" l="l"/>
              <a:pathLst>
                <a:path h="3479800" w="1396587">
                  <a:moveTo>
                    <a:pt x="1272126" y="3479800"/>
                  </a:moveTo>
                  <a:lnTo>
                    <a:pt x="124460" y="3479800"/>
                  </a:lnTo>
                  <a:cubicBezTo>
                    <a:pt x="55880" y="3479800"/>
                    <a:pt x="0" y="3423920"/>
                    <a:pt x="0" y="33553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272127" y="0"/>
                  </a:lnTo>
                  <a:cubicBezTo>
                    <a:pt x="1340707" y="0"/>
                    <a:pt x="1396587" y="55880"/>
                    <a:pt x="1396587" y="124460"/>
                  </a:cubicBezTo>
                  <a:lnTo>
                    <a:pt x="1396587" y="3355340"/>
                  </a:lnTo>
                  <a:cubicBezTo>
                    <a:pt x="1396587" y="3423920"/>
                    <a:pt x="1340707" y="3479800"/>
                    <a:pt x="1272127" y="347980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2810" y="1562491"/>
            <a:ext cx="11966996" cy="2964262"/>
            <a:chOff x="0" y="0"/>
            <a:chExt cx="15955994" cy="395235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15955994" cy="3952350"/>
              <a:chOff x="0" y="0"/>
              <a:chExt cx="3294061" cy="815949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3294062" cy="815950"/>
              </a:xfrm>
              <a:custGeom>
                <a:avLst/>
                <a:gdLst/>
                <a:ahLst/>
                <a:cxnLst/>
                <a:rect r="r" b="b" t="t" l="l"/>
                <a:pathLst>
                  <a:path h="815950" w="3294062">
                    <a:moveTo>
                      <a:pt x="3169601" y="815949"/>
                    </a:moveTo>
                    <a:lnTo>
                      <a:pt x="124460" y="815949"/>
                    </a:lnTo>
                    <a:cubicBezTo>
                      <a:pt x="55880" y="815949"/>
                      <a:pt x="0" y="760069"/>
                      <a:pt x="0" y="69148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169601" y="0"/>
                    </a:lnTo>
                    <a:cubicBezTo>
                      <a:pt x="3238181" y="0"/>
                      <a:pt x="3294062" y="55880"/>
                      <a:pt x="3294062" y="124460"/>
                    </a:cubicBezTo>
                    <a:lnTo>
                      <a:pt x="3294062" y="691489"/>
                    </a:lnTo>
                    <a:cubicBezTo>
                      <a:pt x="3294062" y="760069"/>
                      <a:pt x="3238181" y="815950"/>
                      <a:pt x="3169601" y="815950"/>
                    </a:cubicBezTo>
                    <a:close/>
                  </a:path>
                </a:pathLst>
              </a:custGeom>
              <a:solidFill>
                <a:srgbClr val="169D53"/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2088565" y="601673"/>
              <a:ext cx="7072986" cy="5784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12"/>
                </a:lnSpc>
                <a:spcBef>
                  <a:spcPct val="0"/>
                </a:spcBef>
              </a:pPr>
              <a:r>
                <a:rPr lang="en-US" sz="2580">
                  <a:solidFill>
                    <a:srgbClr val="FFFFFF"/>
                  </a:solidFill>
                  <a:latin typeface="Now Bold"/>
                </a:rPr>
                <a:t>Objetivo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2088565" y="1593319"/>
              <a:ext cx="11778865" cy="14848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096"/>
                </a:lnSpc>
                <a:spcBef>
                  <a:spcPct val="0"/>
                </a:spcBef>
              </a:pPr>
              <a:r>
                <a:rPr lang="en-US" sz="2212">
                  <a:solidFill>
                    <a:srgbClr val="FFFFFF"/>
                  </a:solidFill>
                  <a:latin typeface="Now"/>
                </a:rPr>
                <a:t>Presentations are communication tools that can be used as demonstrations, lectures, speeches, reports, and more. It is mostly presented before an audience. 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5324914" y="5643487"/>
            <a:ext cx="11722787" cy="2920971"/>
            <a:chOff x="0" y="0"/>
            <a:chExt cx="15630383" cy="3894628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15630383" cy="3894628"/>
              <a:chOff x="0" y="0"/>
              <a:chExt cx="3294061" cy="820782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3294062" cy="820783"/>
              </a:xfrm>
              <a:custGeom>
                <a:avLst/>
                <a:gdLst/>
                <a:ahLst/>
                <a:cxnLst/>
                <a:rect r="r" b="b" t="t" l="l"/>
                <a:pathLst>
                  <a:path h="820783" w="3294062">
                    <a:moveTo>
                      <a:pt x="3169601" y="820782"/>
                    </a:moveTo>
                    <a:lnTo>
                      <a:pt x="124460" y="820782"/>
                    </a:lnTo>
                    <a:cubicBezTo>
                      <a:pt x="55880" y="820782"/>
                      <a:pt x="0" y="764902"/>
                      <a:pt x="0" y="69632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169601" y="0"/>
                    </a:lnTo>
                    <a:cubicBezTo>
                      <a:pt x="3238181" y="0"/>
                      <a:pt x="3294062" y="55880"/>
                      <a:pt x="3294062" y="124460"/>
                    </a:cubicBezTo>
                    <a:lnTo>
                      <a:pt x="3294062" y="696323"/>
                    </a:lnTo>
                    <a:cubicBezTo>
                      <a:pt x="3294062" y="764902"/>
                      <a:pt x="3238181" y="820783"/>
                      <a:pt x="3169601" y="820783"/>
                    </a:cubicBezTo>
                    <a:close/>
                  </a:path>
                </a:pathLst>
              </a:custGeom>
              <a:solidFill>
                <a:srgbClr val="169D53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2045944" y="597753"/>
              <a:ext cx="6928648" cy="5582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539"/>
                </a:lnSpc>
                <a:spcBef>
                  <a:spcPct val="0"/>
                </a:spcBef>
              </a:pPr>
              <a:r>
                <a:rPr lang="en-US" sz="2528">
                  <a:solidFill>
                    <a:srgbClr val="FFFFFF"/>
                  </a:solidFill>
                  <a:latin typeface="Now Bold"/>
                </a:rPr>
                <a:t>Metodologia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045944" y="1550502"/>
              <a:ext cx="11205403" cy="14878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33"/>
                </a:lnSpc>
                <a:spcBef>
                  <a:spcPct val="0"/>
                </a:spcBef>
              </a:pPr>
              <a:r>
                <a:rPr lang="en-US" sz="2166" u="none">
                  <a:solidFill>
                    <a:srgbClr val="FFFFFF"/>
                  </a:solidFill>
                  <a:latin typeface="Now"/>
                </a:rPr>
                <a:t>Presentations are communication tools that can be used as demonstrations, lectures, speeches, reports, and more. It is mostly presented before an audience. 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0">
            <a:off x="16513166" y="321979"/>
            <a:ext cx="1313280" cy="967402"/>
          </a:xfrm>
          <a:custGeom>
            <a:avLst/>
            <a:gdLst/>
            <a:ahLst/>
            <a:cxnLst/>
            <a:rect r="r" b="b" t="t" l="l"/>
            <a:pathLst>
              <a:path h="967402" w="1313280">
                <a:moveTo>
                  <a:pt x="0" y="0"/>
                </a:moveTo>
                <a:lnTo>
                  <a:pt x="1313279" y="0"/>
                </a:lnTo>
                <a:lnTo>
                  <a:pt x="1313279" y="967401"/>
                </a:lnTo>
                <a:lnTo>
                  <a:pt x="0" y="9674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0257" r="0" b="-1079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5650040"/>
            <a:ext cx="18288000" cy="4959429"/>
            <a:chOff x="0" y="0"/>
            <a:chExt cx="6186311" cy="16776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86311" cy="1677634"/>
            </a:xfrm>
            <a:custGeom>
              <a:avLst/>
              <a:gdLst/>
              <a:ahLst/>
              <a:cxnLst/>
              <a:rect r="r" b="b" t="t" l="l"/>
              <a:pathLst>
                <a:path h="1677634" w="6186311">
                  <a:moveTo>
                    <a:pt x="6061851" y="1677634"/>
                  </a:moveTo>
                  <a:lnTo>
                    <a:pt x="124460" y="1677634"/>
                  </a:lnTo>
                  <a:cubicBezTo>
                    <a:pt x="55880" y="1677634"/>
                    <a:pt x="0" y="1621754"/>
                    <a:pt x="0" y="155317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1851" y="0"/>
                  </a:lnTo>
                  <a:cubicBezTo>
                    <a:pt x="6130431" y="0"/>
                    <a:pt x="6186311" y="55880"/>
                    <a:pt x="6186311" y="124460"/>
                  </a:cubicBezTo>
                  <a:lnTo>
                    <a:pt x="6186311" y="1553174"/>
                  </a:lnTo>
                  <a:cubicBezTo>
                    <a:pt x="6186311" y="1621754"/>
                    <a:pt x="6130431" y="1677634"/>
                    <a:pt x="6061851" y="1677634"/>
                  </a:cubicBezTo>
                  <a:close/>
                </a:path>
              </a:pathLst>
            </a:custGeom>
            <a:solidFill>
              <a:srgbClr val="169D53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9227078" y="4550876"/>
            <a:ext cx="3456519" cy="2774384"/>
            <a:chOff x="0" y="0"/>
            <a:chExt cx="4608692" cy="369917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4608692" cy="3699179"/>
              <a:chOff x="0" y="0"/>
              <a:chExt cx="1169242" cy="938495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1169242" cy="938495"/>
              </a:xfrm>
              <a:custGeom>
                <a:avLst/>
                <a:gdLst/>
                <a:ahLst/>
                <a:cxnLst/>
                <a:rect r="r" b="b" t="t" l="l"/>
                <a:pathLst>
                  <a:path h="938495" w="1169242">
                    <a:moveTo>
                      <a:pt x="1044782" y="938495"/>
                    </a:moveTo>
                    <a:lnTo>
                      <a:pt x="124460" y="938495"/>
                    </a:lnTo>
                    <a:cubicBezTo>
                      <a:pt x="55880" y="938495"/>
                      <a:pt x="0" y="882615"/>
                      <a:pt x="0" y="8140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044782" y="0"/>
                    </a:lnTo>
                    <a:cubicBezTo>
                      <a:pt x="1113362" y="0"/>
                      <a:pt x="1169242" y="55880"/>
                      <a:pt x="1169242" y="124460"/>
                    </a:cubicBezTo>
                    <a:lnTo>
                      <a:pt x="1169242" y="814035"/>
                    </a:lnTo>
                    <a:cubicBezTo>
                      <a:pt x="1169242" y="882615"/>
                      <a:pt x="1113362" y="938495"/>
                      <a:pt x="1044782" y="938495"/>
                    </a:cubicBezTo>
                    <a:close/>
                  </a:path>
                </a:pathLst>
              </a:custGeom>
              <a:solidFill>
                <a:srgbClr val="F5F5EF"/>
              </a:solidFill>
            </p:spPr>
          </p:sp>
        </p:grpSp>
        <p:sp>
          <p:nvSpPr>
            <p:cNvPr name="TextBox 8" id="8"/>
            <p:cNvSpPr txBox="true"/>
            <p:nvPr/>
          </p:nvSpPr>
          <p:spPr>
            <a:xfrm rot="0">
              <a:off x="516561" y="682319"/>
              <a:ext cx="357556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63326"/>
                  </a:solidFill>
                  <a:latin typeface="Now Bold"/>
                </a:rPr>
                <a:t>Pontos importantes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639018" y="1744319"/>
              <a:ext cx="3330656" cy="1234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62942"/>
                  </a:solidFill>
                  <a:latin typeface="Now"/>
                </a:rPr>
                <a:t>Faça um breve resumo sobre o que você quer discutir.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413484" y="4550876"/>
            <a:ext cx="3456519" cy="2774384"/>
            <a:chOff x="0" y="0"/>
            <a:chExt cx="4608692" cy="3699179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0"/>
              <a:ext cx="4608692" cy="3699179"/>
              <a:chOff x="0" y="0"/>
              <a:chExt cx="1169242" cy="938495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1169242" cy="938495"/>
              </a:xfrm>
              <a:custGeom>
                <a:avLst/>
                <a:gdLst/>
                <a:ahLst/>
                <a:cxnLst/>
                <a:rect r="r" b="b" t="t" l="l"/>
                <a:pathLst>
                  <a:path h="938495" w="1169242">
                    <a:moveTo>
                      <a:pt x="1044782" y="938495"/>
                    </a:moveTo>
                    <a:lnTo>
                      <a:pt x="124460" y="938495"/>
                    </a:lnTo>
                    <a:cubicBezTo>
                      <a:pt x="55880" y="938495"/>
                      <a:pt x="0" y="882615"/>
                      <a:pt x="0" y="8140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044782" y="0"/>
                    </a:lnTo>
                    <a:cubicBezTo>
                      <a:pt x="1113362" y="0"/>
                      <a:pt x="1169242" y="55880"/>
                      <a:pt x="1169242" y="124460"/>
                    </a:cubicBezTo>
                    <a:lnTo>
                      <a:pt x="1169242" y="814035"/>
                    </a:lnTo>
                    <a:cubicBezTo>
                      <a:pt x="1169242" y="882615"/>
                      <a:pt x="1113362" y="938495"/>
                      <a:pt x="1044782" y="938495"/>
                    </a:cubicBezTo>
                    <a:close/>
                  </a:path>
                </a:pathLst>
              </a:custGeom>
              <a:solidFill>
                <a:srgbClr val="F5F5EF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446921" y="682319"/>
              <a:ext cx="357556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63326"/>
                  </a:solidFill>
                  <a:latin typeface="Now Bold"/>
                </a:rPr>
                <a:t>Pontos importantes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569377" y="1744319"/>
              <a:ext cx="3330656" cy="1234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62942"/>
                  </a:solidFill>
                  <a:latin typeface="Now"/>
                </a:rPr>
                <a:t>Faça um breve resumo sobre o que você quer discutir.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135029" y="4550876"/>
            <a:ext cx="3456519" cy="2774384"/>
            <a:chOff x="0" y="0"/>
            <a:chExt cx="4608692" cy="3699179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4608692" cy="3699179"/>
              <a:chOff x="0" y="0"/>
              <a:chExt cx="1169242" cy="938495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1169242" cy="938495"/>
              </a:xfrm>
              <a:custGeom>
                <a:avLst/>
                <a:gdLst/>
                <a:ahLst/>
                <a:cxnLst/>
                <a:rect r="r" b="b" t="t" l="l"/>
                <a:pathLst>
                  <a:path h="938495" w="1169242">
                    <a:moveTo>
                      <a:pt x="1044782" y="938495"/>
                    </a:moveTo>
                    <a:lnTo>
                      <a:pt x="124460" y="938495"/>
                    </a:lnTo>
                    <a:cubicBezTo>
                      <a:pt x="55880" y="938495"/>
                      <a:pt x="0" y="882615"/>
                      <a:pt x="0" y="8140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044782" y="0"/>
                    </a:lnTo>
                    <a:cubicBezTo>
                      <a:pt x="1113362" y="0"/>
                      <a:pt x="1169242" y="55880"/>
                      <a:pt x="1169242" y="124460"/>
                    </a:cubicBezTo>
                    <a:lnTo>
                      <a:pt x="1169242" y="814035"/>
                    </a:lnTo>
                    <a:cubicBezTo>
                      <a:pt x="1169242" y="882615"/>
                      <a:pt x="1113362" y="938495"/>
                      <a:pt x="1044782" y="938495"/>
                    </a:cubicBezTo>
                    <a:close/>
                  </a:path>
                </a:pathLst>
              </a:custGeom>
              <a:solidFill>
                <a:srgbClr val="F5F5EF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516561" y="682319"/>
              <a:ext cx="357556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63326"/>
                  </a:solidFill>
                  <a:latin typeface="Now Bold"/>
                </a:rPr>
                <a:t>Pontos importantes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639018" y="1744319"/>
              <a:ext cx="3330656" cy="1234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62942"/>
                  </a:solidFill>
                  <a:latin typeface="Now"/>
                </a:rPr>
                <a:t>Faça um breve resumo sobre o que você quer discutir.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319127" y="4550876"/>
            <a:ext cx="3456519" cy="2774384"/>
            <a:chOff x="0" y="0"/>
            <a:chExt cx="4608692" cy="3699179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0"/>
              <a:ext cx="4608692" cy="3699179"/>
              <a:chOff x="0" y="0"/>
              <a:chExt cx="1169242" cy="938495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1169242" cy="938495"/>
              </a:xfrm>
              <a:custGeom>
                <a:avLst/>
                <a:gdLst/>
                <a:ahLst/>
                <a:cxnLst/>
                <a:rect r="r" b="b" t="t" l="l"/>
                <a:pathLst>
                  <a:path h="938495" w="1169242">
                    <a:moveTo>
                      <a:pt x="1044782" y="938495"/>
                    </a:moveTo>
                    <a:lnTo>
                      <a:pt x="124460" y="938495"/>
                    </a:lnTo>
                    <a:cubicBezTo>
                      <a:pt x="55880" y="938495"/>
                      <a:pt x="0" y="882615"/>
                      <a:pt x="0" y="814035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044782" y="0"/>
                    </a:lnTo>
                    <a:cubicBezTo>
                      <a:pt x="1113362" y="0"/>
                      <a:pt x="1169242" y="55880"/>
                      <a:pt x="1169242" y="124460"/>
                    </a:cubicBezTo>
                    <a:lnTo>
                      <a:pt x="1169242" y="814035"/>
                    </a:lnTo>
                    <a:cubicBezTo>
                      <a:pt x="1169242" y="882615"/>
                      <a:pt x="1113362" y="938495"/>
                      <a:pt x="1044782" y="938495"/>
                    </a:cubicBezTo>
                    <a:close/>
                  </a:path>
                </a:pathLst>
              </a:custGeom>
              <a:solidFill>
                <a:srgbClr val="F5F5EF"/>
              </a:solidFill>
            </p:spPr>
          </p:sp>
        </p:grpSp>
        <p:sp>
          <p:nvSpPr>
            <p:cNvPr name="TextBox 23" id="23"/>
            <p:cNvSpPr txBox="true"/>
            <p:nvPr/>
          </p:nvSpPr>
          <p:spPr>
            <a:xfrm rot="0">
              <a:off x="516561" y="682319"/>
              <a:ext cx="357556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063326"/>
                  </a:solidFill>
                  <a:latin typeface="Now Bold"/>
                </a:rPr>
                <a:t>Pontos importantes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39018" y="1744319"/>
              <a:ext cx="3330656" cy="1234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20"/>
                </a:lnSpc>
                <a:spcBef>
                  <a:spcPct val="0"/>
                </a:spcBef>
              </a:pPr>
              <a:r>
                <a:rPr lang="en-US" sz="1800">
                  <a:solidFill>
                    <a:srgbClr val="162942"/>
                  </a:solidFill>
                  <a:latin typeface="Now"/>
                </a:rPr>
                <a:t>Faça um breve resumo sobre o que você quer discutir.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3141743" y="2171299"/>
            <a:ext cx="11757317" cy="1125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11"/>
              </a:lnSpc>
            </a:pPr>
            <a:r>
              <a:rPr lang="en-US" sz="7342">
                <a:solidFill>
                  <a:srgbClr val="169D53"/>
                </a:solidFill>
                <a:latin typeface="Now Bold"/>
              </a:rPr>
              <a:t>Resultados e Discursão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6145147" y="666955"/>
            <a:ext cx="1671318" cy="723490"/>
          </a:xfrm>
          <a:custGeom>
            <a:avLst/>
            <a:gdLst/>
            <a:ahLst/>
            <a:cxnLst/>
            <a:rect r="r" b="b" t="t" l="l"/>
            <a:pathLst>
              <a:path h="723490" w="1671318">
                <a:moveTo>
                  <a:pt x="0" y="0"/>
                </a:moveTo>
                <a:lnTo>
                  <a:pt x="1671318" y="0"/>
                </a:lnTo>
                <a:lnTo>
                  <a:pt x="1671318" y="723490"/>
                </a:lnTo>
                <a:lnTo>
                  <a:pt x="0" y="7234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475460" y="346276"/>
            <a:ext cx="1876048" cy="1381954"/>
          </a:xfrm>
          <a:custGeom>
            <a:avLst/>
            <a:gdLst/>
            <a:ahLst/>
            <a:cxnLst/>
            <a:rect r="r" b="b" t="t" l="l"/>
            <a:pathLst>
              <a:path h="1381954" w="1876048">
                <a:moveTo>
                  <a:pt x="0" y="0"/>
                </a:moveTo>
                <a:lnTo>
                  <a:pt x="1876048" y="0"/>
                </a:lnTo>
                <a:lnTo>
                  <a:pt x="1876048" y="1381954"/>
                </a:lnTo>
                <a:lnTo>
                  <a:pt x="0" y="13819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0257" r="0" b="-1079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-1589505"/>
            <a:ext cx="18288000" cy="5236410"/>
            <a:chOff x="0" y="0"/>
            <a:chExt cx="6186311" cy="177132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186311" cy="1771329"/>
            </a:xfrm>
            <a:custGeom>
              <a:avLst/>
              <a:gdLst/>
              <a:ahLst/>
              <a:cxnLst/>
              <a:rect r="r" b="b" t="t" l="l"/>
              <a:pathLst>
                <a:path h="1771329" w="6186311">
                  <a:moveTo>
                    <a:pt x="6061851" y="1771329"/>
                  </a:moveTo>
                  <a:lnTo>
                    <a:pt x="124460" y="1771329"/>
                  </a:lnTo>
                  <a:cubicBezTo>
                    <a:pt x="55880" y="1771329"/>
                    <a:pt x="0" y="1715449"/>
                    <a:pt x="0" y="164686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61851" y="0"/>
                  </a:lnTo>
                  <a:cubicBezTo>
                    <a:pt x="6130431" y="0"/>
                    <a:pt x="6186311" y="55880"/>
                    <a:pt x="6186311" y="124460"/>
                  </a:cubicBezTo>
                  <a:lnTo>
                    <a:pt x="6186311" y="1646869"/>
                  </a:lnTo>
                  <a:cubicBezTo>
                    <a:pt x="6186311" y="1715449"/>
                    <a:pt x="6130431" y="1771329"/>
                    <a:pt x="6061851" y="1771329"/>
                  </a:cubicBezTo>
                  <a:close/>
                </a:path>
              </a:pathLst>
            </a:custGeom>
            <a:solidFill>
              <a:srgbClr val="169D53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3378546" y="5446741"/>
            <a:ext cx="11098581" cy="1682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01"/>
              </a:lnSpc>
              <a:spcBef>
                <a:spcPct val="0"/>
              </a:spcBef>
            </a:pPr>
            <a:r>
              <a:rPr lang="en-US" sz="2429">
                <a:solidFill>
                  <a:srgbClr val="000000"/>
                </a:solidFill>
                <a:latin typeface="Now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815355" y="857250"/>
            <a:ext cx="10224962" cy="15116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5"/>
              </a:lnSpc>
              <a:spcBef>
                <a:spcPct val="0"/>
              </a:spcBef>
            </a:pPr>
            <a:r>
              <a:rPr lang="en-US" sz="8996">
                <a:solidFill>
                  <a:srgbClr val="F5F5EF"/>
                </a:solidFill>
                <a:latin typeface="Now Bold"/>
              </a:rPr>
              <a:t>Conclusão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535196" y="8160189"/>
            <a:ext cx="2367128" cy="1743699"/>
          </a:xfrm>
          <a:custGeom>
            <a:avLst/>
            <a:gdLst/>
            <a:ahLst/>
            <a:cxnLst/>
            <a:rect r="r" b="b" t="t" l="l"/>
            <a:pathLst>
              <a:path h="1743699" w="2367128">
                <a:moveTo>
                  <a:pt x="0" y="0"/>
                </a:moveTo>
                <a:lnTo>
                  <a:pt x="2367129" y="0"/>
                </a:lnTo>
                <a:lnTo>
                  <a:pt x="2367129" y="1743699"/>
                </a:lnTo>
                <a:lnTo>
                  <a:pt x="0" y="17436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0257" r="0" b="-1079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205839" y="8896555"/>
            <a:ext cx="1671318" cy="723490"/>
          </a:xfrm>
          <a:custGeom>
            <a:avLst/>
            <a:gdLst/>
            <a:ahLst/>
            <a:cxnLst/>
            <a:rect r="r" b="b" t="t" l="l"/>
            <a:pathLst>
              <a:path h="723490" w="1671318">
                <a:moveTo>
                  <a:pt x="0" y="0"/>
                </a:moveTo>
                <a:lnTo>
                  <a:pt x="1671317" y="0"/>
                </a:lnTo>
                <a:lnTo>
                  <a:pt x="1671317" y="723490"/>
                </a:lnTo>
                <a:lnTo>
                  <a:pt x="0" y="7234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DAFw0c_l2PA</dc:identifier>
  <dcterms:modified xsi:type="dcterms:W3CDTF">2011-08-01T06:04:30Z</dcterms:modified>
  <cp:revision>1</cp:revision>
  <dc:title>MODELO DE SLIDE DE APRESENTAÇÃO CONASCO</dc:title>
</cp:coreProperties>
</file>