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12192000" cy="6858000"/>
  <p:notesSz cx="6858000" cy="9144000"/>
  <p:embeddedFontLst>
    <p:embeddedFont>
      <p:font typeface="Eczar SemiBold" panose="020B0604020202020204" charset="0"/>
      <p:regular r:id="rId8"/>
    </p:embeddedFont>
    <p:embeddedFont>
      <p:font typeface="Trebuchet MS" panose="020B0603020202020204" pitchFamily="34" charset="0"/>
      <p:regular r:id="rId9"/>
      <p:bold r:id="rId10"/>
      <p:italic r:id="rId11"/>
      <p:boldItalic r:id="rId12"/>
    </p:embeddedFont>
    <p:embeddedFont>
      <p:font typeface="Georgia" panose="02040502050405020303" pitchFamily="18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BC0"/>
    <a:srgbClr val="64979F"/>
    <a:srgbClr val="30A1B4"/>
    <a:srgbClr val="434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-206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2">
                <a:tint val="94000"/>
                <a:shade val="94000"/>
                <a:satMod val="160000"/>
                <a:lumMod val="130000"/>
              </a:schemeClr>
            </a:gs>
            <a:gs pos="100000">
              <a:srgbClr val="62BBC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 l="28166" t="2912" r="30187" b="45059"/>
          <a:stretch>
            <a:fillRect/>
          </a:stretch>
        </p:blipFill>
        <p:spPr>
          <a:xfrm rot="-5400000">
            <a:off x="1135709" y="5353816"/>
            <a:ext cx="736950" cy="1636768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2159318" y="382068"/>
            <a:ext cx="7477766" cy="6646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17"/>
              </a:lnSpc>
            </a:pPr>
            <a:r>
              <a:rPr lang="en-US" sz="4738" dirty="0">
                <a:solidFill>
                  <a:srgbClr val="051D40"/>
                </a:solidFill>
                <a:latin typeface="Eczar SemiBold"/>
              </a:rPr>
              <a:t>CAPA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9" r="12211"/>
          <a:stretch/>
        </p:blipFill>
        <p:spPr>
          <a:xfrm>
            <a:off x="304034" y="0"/>
            <a:ext cx="2400300" cy="236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 l="10234" t="2912" r="30187" b="45059"/>
          <a:stretch>
            <a:fillRect/>
          </a:stretch>
        </p:blipFill>
        <p:spPr>
          <a:xfrm rot="-5400000">
            <a:off x="342900" y="5960545"/>
            <a:ext cx="685800" cy="1064708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2308561" y="664389"/>
            <a:ext cx="7477766" cy="672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17"/>
              </a:lnSpc>
            </a:pPr>
            <a:r>
              <a:rPr lang="en-US" sz="4738" dirty="0">
                <a:solidFill>
                  <a:srgbClr val="051D40"/>
                </a:solidFill>
                <a:latin typeface="Eczar SemiBold"/>
              </a:rPr>
              <a:t>INTRODUÇÃO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9" r="12211"/>
          <a:stretch/>
        </p:blipFill>
        <p:spPr>
          <a:xfrm>
            <a:off x="304034" y="0"/>
            <a:ext cx="2400300" cy="236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 l="10234" t="2912" r="30187" b="45059"/>
          <a:stretch>
            <a:fillRect/>
          </a:stretch>
        </p:blipFill>
        <p:spPr>
          <a:xfrm rot="-5400000">
            <a:off x="342900" y="5960545"/>
            <a:ext cx="685800" cy="1064708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2308561" y="664389"/>
            <a:ext cx="7477766" cy="672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17"/>
              </a:lnSpc>
            </a:pPr>
            <a:r>
              <a:rPr lang="en-US" sz="4738" dirty="0">
                <a:solidFill>
                  <a:srgbClr val="051D40"/>
                </a:solidFill>
                <a:latin typeface="Eczar SemiBold"/>
              </a:rPr>
              <a:t>OBJETIVOS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9" r="12211"/>
          <a:stretch/>
        </p:blipFill>
        <p:spPr>
          <a:xfrm>
            <a:off x="304034" y="0"/>
            <a:ext cx="2400300" cy="236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 l="10234" t="2912" r="30187" b="45059"/>
          <a:stretch>
            <a:fillRect/>
          </a:stretch>
        </p:blipFill>
        <p:spPr>
          <a:xfrm rot="-5400000">
            <a:off x="342900" y="5960545"/>
            <a:ext cx="685800" cy="1064708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2308561" y="664389"/>
            <a:ext cx="7477766" cy="672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17"/>
              </a:lnSpc>
            </a:pPr>
            <a:r>
              <a:rPr lang="en-US" sz="4738" dirty="0">
                <a:solidFill>
                  <a:srgbClr val="051D40"/>
                </a:solidFill>
                <a:latin typeface="Eczar SemiBold"/>
              </a:rPr>
              <a:t>RESULTADOS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9" r="12211"/>
          <a:stretch/>
        </p:blipFill>
        <p:spPr>
          <a:xfrm>
            <a:off x="304034" y="0"/>
            <a:ext cx="2400300" cy="236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00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 l="10234" t="2912" r="30187" b="45059"/>
          <a:stretch>
            <a:fillRect/>
          </a:stretch>
        </p:blipFill>
        <p:spPr>
          <a:xfrm rot="-5400000">
            <a:off x="342900" y="5960545"/>
            <a:ext cx="685800" cy="1064708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2308561" y="664389"/>
            <a:ext cx="7477766" cy="672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17"/>
              </a:lnSpc>
            </a:pPr>
            <a:r>
              <a:rPr lang="en-US" sz="4738" dirty="0">
                <a:solidFill>
                  <a:srgbClr val="051D40"/>
                </a:solidFill>
                <a:latin typeface="Eczar SemiBold"/>
              </a:rPr>
              <a:t>DISCUSSÃO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9" r="12211"/>
          <a:stretch/>
        </p:blipFill>
        <p:spPr>
          <a:xfrm>
            <a:off x="304034" y="0"/>
            <a:ext cx="2400300" cy="236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3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 l="10234" t="2912" r="30187" b="45059"/>
          <a:stretch>
            <a:fillRect/>
          </a:stretch>
        </p:blipFill>
        <p:spPr>
          <a:xfrm rot="-5400000">
            <a:off x="342900" y="5960545"/>
            <a:ext cx="685800" cy="1064708"/>
          </a:xfrm>
          <a:prstGeom prst="rect">
            <a:avLst/>
          </a:prstGeom>
        </p:spPr>
      </p:pic>
      <p:sp>
        <p:nvSpPr>
          <p:cNvPr id="13" name="TextBox 13"/>
          <p:cNvSpPr txBox="1"/>
          <p:nvPr/>
        </p:nvSpPr>
        <p:spPr>
          <a:xfrm>
            <a:off x="2308561" y="664389"/>
            <a:ext cx="7477766" cy="672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17"/>
              </a:lnSpc>
            </a:pPr>
            <a:r>
              <a:rPr lang="en-US" sz="4738" dirty="0">
                <a:solidFill>
                  <a:srgbClr val="051D40"/>
                </a:solidFill>
                <a:latin typeface="Eczar SemiBold"/>
              </a:rPr>
              <a:t>REFERÊNCIAS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9" r="12211"/>
          <a:stretch/>
        </p:blipFill>
        <p:spPr>
          <a:xfrm>
            <a:off x="304034" y="0"/>
            <a:ext cx="2400300" cy="236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43391"/>
      </p:ext>
    </p:extLst>
  </p:cSld>
  <p:clrMapOvr>
    <a:masterClrMapping/>
  </p:clrMapOvr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6</Words>
  <Application>Microsoft Office PowerPoint</Application>
  <PresentationFormat>Personalizar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Eczar SemiBold</vt:lpstr>
      <vt:lpstr>Trebuchet MS</vt:lpstr>
      <vt:lpstr>Georgia</vt:lpstr>
      <vt:lpstr>Integração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acer</dc:creator>
  <cp:lastModifiedBy>gustavo santos</cp:lastModifiedBy>
  <cp:revision>9</cp:revision>
  <dcterms:created xsi:type="dcterms:W3CDTF">2006-08-16T00:00:00Z</dcterms:created>
  <dcterms:modified xsi:type="dcterms:W3CDTF">2024-01-17T03:02:45Z</dcterms:modified>
  <dc:identifier>DAFH1xq8JBs</dc:identifier>
</cp:coreProperties>
</file>