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4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A15C-D334-49F7-AED5-13487FCB67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DDD5-80D7-4779-A9F0-FC3A61930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037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A15C-D334-49F7-AED5-13487FCB67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DDD5-80D7-4779-A9F0-FC3A61930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829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A15C-D334-49F7-AED5-13487FCB67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DDD5-80D7-4779-A9F0-FC3A61930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11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A15C-D334-49F7-AED5-13487FCB67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DDD5-80D7-4779-A9F0-FC3A61930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308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A15C-D334-49F7-AED5-13487FCB67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DDD5-80D7-4779-A9F0-FC3A61930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9186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A15C-D334-49F7-AED5-13487FCB67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DDD5-80D7-4779-A9F0-FC3A61930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5335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A15C-D334-49F7-AED5-13487FCB67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DDD5-80D7-4779-A9F0-FC3A61930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6692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A15C-D334-49F7-AED5-13487FCB67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DDD5-80D7-4779-A9F0-FC3A61930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00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A15C-D334-49F7-AED5-13487FCB67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DDD5-80D7-4779-A9F0-FC3A61930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033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A15C-D334-49F7-AED5-13487FCB67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DDD5-80D7-4779-A9F0-FC3A61930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3988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A15C-D334-49F7-AED5-13487FCB67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4DDD5-80D7-4779-A9F0-FC3A61930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638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EA15C-D334-49F7-AED5-13487FCB67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4DDD5-80D7-4779-A9F0-FC3A619300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1541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55042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Usuário do Windows</cp:lastModifiedBy>
  <cp:revision>1</cp:revision>
  <dcterms:created xsi:type="dcterms:W3CDTF">2021-08-13T16:11:53Z</dcterms:created>
  <dcterms:modified xsi:type="dcterms:W3CDTF">2021-08-13T16:12:28Z</dcterms:modified>
</cp:coreProperties>
</file>