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notesMasterIdLst>
    <p:notesMasterId r:id="rId13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8288000" cy="10287000"/>
  <p:notesSz cx="6858000" cy="9144000"/>
  <p:embeddedFontLst>
    <p:embeddedFont>
      <p:font typeface="Times New Roman Bold" charset="1" panose="02020803070505020304"/>
      <p:regular r:id="rId16"/>
    </p:embeddedFont>
    <p:embeddedFont>
      <p:font typeface="Times New Roman MT" charset="1" panose="02030502070405020303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notesMasters/notesMaster1.xml" Type="http://schemas.openxmlformats.org/officeDocument/2006/relationships/notesMaster"/><Relationship Id="rId14" Target="theme/theme2.xml" Type="http://schemas.openxmlformats.org/officeDocument/2006/relationships/theme"/><Relationship Id="rId15" Target="notesSlides/notesSlide1.xml" Type="http://schemas.openxmlformats.org/officeDocument/2006/relationships/notesSlide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18" Target="notesSlides/notesSlide2.xml" Type="http://schemas.openxmlformats.org/officeDocument/2006/relationships/notesSlide"/><Relationship Id="rId19" Target="notesSlides/notesSlide3.xml" Type="http://schemas.openxmlformats.org/officeDocument/2006/relationships/notesSlide"/><Relationship Id="rId2" Target="presProps.xml" Type="http://schemas.openxmlformats.org/officeDocument/2006/relationships/presProps"/><Relationship Id="rId20" Target="notesSlides/notesSlide4.xml" Type="http://schemas.openxmlformats.org/officeDocument/2006/relationships/notesSlide"/><Relationship Id="rId21" Target="notesSlides/notesSlide5.xml" Type="http://schemas.openxmlformats.org/officeDocument/2006/relationships/notesSlide"/><Relationship Id="rId22" Target="notesSlides/notesSlide6.xml" Type="http://schemas.openxmlformats.org/officeDocument/2006/relationships/notesSlide"/><Relationship Id="rId23" Target="notesSlides/notesSlide7.xml" Type="http://schemas.openxmlformats.org/officeDocument/2006/relationships/notesSlide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1.7.2013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4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_rels/notesSlide5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5.xml" Type="http://schemas.openxmlformats.org/officeDocument/2006/relationships/slide"/></Relationships>
</file>

<file path=ppt/notesSlides/_rels/notesSlide6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6.xml" Type="http://schemas.openxmlformats.org/officeDocument/2006/relationships/slide"/></Relationships>
</file>

<file path=ppt/notesSlides/_rels/notesSlide7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7.xml" Type="http://schemas.openxmlformats.org/officeDocument/2006/relationships/slide"/></Relationships>
</file>

<file path=ppt/notesSlides/notesSlide1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8.png" Type="http://schemas.openxmlformats.org/officeDocument/2006/relationships/image"/><Relationship Id="rId11" Target="../media/image9.svg" Type="http://schemas.openxmlformats.org/officeDocument/2006/relationships/image"/><Relationship Id="rId12" Target="../media/image10.png" Type="http://schemas.openxmlformats.org/officeDocument/2006/relationships/image"/><Relationship Id="rId13" Target="../media/image11.svg" Type="http://schemas.openxmlformats.org/officeDocument/2006/relationships/image"/><Relationship Id="rId14" Target="../media/image12.png" Type="http://schemas.openxmlformats.org/officeDocument/2006/relationships/image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Relationship Id="rId4" Target="../media/image2.svg" Type="http://schemas.openxmlformats.org/officeDocument/2006/relationships/image"/><Relationship Id="rId5" Target="../media/image3.png" Type="http://schemas.openxmlformats.org/officeDocument/2006/relationships/image"/><Relationship Id="rId6" Target="../media/image4.svg" Type="http://schemas.openxmlformats.org/officeDocument/2006/relationships/image"/><Relationship Id="rId7" Target="../media/image5.png" Type="http://schemas.openxmlformats.org/officeDocument/2006/relationships/image"/><Relationship Id="rId8" Target="../media/image6.svg" Type="http://schemas.openxmlformats.org/officeDocument/2006/relationships/image"/><Relationship Id="rId9" Target="../media/image7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8.png" Type="http://schemas.openxmlformats.org/officeDocument/2006/relationships/image"/><Relationship Id="rId11" Target="../media/image9.svg" Type="http://schemas.openxmlformats.org/officeDocument/2006/relationships/image"/><Relationship Id="rId12" Target="../media/image10.png" Type="http://schemas.openxmlformats.org/officeDocument/2006/relationships/image"/><Relationship Id="rId13" Target="../media/image11.svg" Type="http://schemas.openxmlformats.org/officeDocument/2006/relationships/image"/><Relationship Id="rId14" Target="../media/image12.png" Type="http://schemas.openxmlformats.org/officeDocument/2006/relationships/image"/><Relationship Id="rId2" Target="../notesSlides/notesSlide2.xml" Type="http://schemas.openxmlformats.org/officeDocument/2006/relationships/notesSlide"/><Relationship Id="rId3" Target="../media/image1.png" Type="http://schemas.openxmlformats.org/officeDocument/2006/relationships/image"/><Relationship Id="rId4" Target="../media/image2.svg" Type="http://schemas.openxmlformats.org/officeDocument/2006/relationships/image"/><Relationship Id="rId5" Target="../media/image3.png" Type="http://schemas.openxmlformats.org/officeDocument/2006/relationships/image"/><Relationship Id="rId6" Target="../media/image4.svg" Type="http://schemas.openxmlformats.org/officeDocument/2006/relationships/image"/><Relationship Id="rId7" Target="../media/image5.png" Type="http://schemas.openxmlformats.org/officeDocument/2006/relationships/image"/><Relationship Id="rId8" Target="../media/image6.svg" Type="http://schemas.openxmlformats.org/officeDocument/2006/relationships/image"/><Relationship Id="rId9" Target="../media/image7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svg" Type="http://schemas.openxmlformats.org/officeDocument/2006/relationships/image"/><Relationship Id="rId11" Target="../media/image10.png" Type="http://schemas.openxmlformats.org/officeDocument/2006/relationships/image"/><Relationship Id="rId12" Target="../media/image11.svg" Type="http://schemas.openxmlformats.org/officeDocument/2006/relationships/image"/><Relationship Id="rId13" Target="../media/image12.png" Type="http://schemas.openxmlformats.org/officeDocument/2006/relationships/image"/><Relationship Id="rId14" Target="../media/image13.png" Type="http://schemas.openxmlformats.org/officeDocument/2006/relationships/image"/><Relationship Id="rId2" Target="../notesSlides/notesSlide3.xml" Type="http://schemas.openxmlformats.org/officeDocument/2006/relationships/notesSlide"/><Relationship Id="rId3" Target="../media/image1.png" Type="http://schemas.openxmlformats.org/officeDocument/2006/relationships/image"/><Relationship Id="rId4" Target="../media/image2.svg" Type="http://schemas.openxmlformats.org/officeDocument/2006/relationships/image"/><Relationship Id="rId5" Target="../media/image3.png" Type="http://schemas.openxmlformats.org/officeDocument/2006/relationships/image"/><Relationship Id="rId6" Target="../media/image4.svg" Type="http://schemas.openxmlformats.org/officeDocument/2006/relationships/image"/><Relationship Id="rId7" Target="../media/image5.png" Type="http://schemas.openxmlformats.org/officeDocument/2006/relationships/image"/><Relationship Id="rId8" Target="../media/image6.svg" Type="http://schemas.openxmlformats.org/officeDocument/2006/relationships/image"/><Relationship Id="rId9" Target="../media/image8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8.png" Type="http://schemas.openxmlformats.org/officeDocument/2006/relationships/image"/><Relationship Id="rId11" Target="../media/image9.svg" Type="http://schemas.openxmlformats.org/officeDocument/2006/relationships/image"/><Relationship Id="rId12" Target="../media/image10.png" Type="http://schemas.openxmlformats.org/officeDocument/2006/relationships/image"/><Relationship Id="rId13" Target="../media/image11.svg" Type="http://schemas.openxmlformats.org/officeDocument/2006/relationships/image"/><Relationship Id="rId14" Target="../media/image12.png" Type="http://schemas.openxmlformats.org/officeDocument/2006/relationships/image"/><Relationship Id="rId2" Target="../notesSlides/notesSlide4.xml" Type="http://schemas.openxmlformats.org/officeDocument/2006/relationships/notesSlide"/><Relationship Id="rId3" Target="../media/image1.png" Type="http://schemas.openxmlformats.org/officeDocument/2006/relationships/image"/><Relationship Id="rId4" Target="../media/image2.svg" Type="http://schemas.openxmlformats.org/officeDocument/2006/relationships/image"/><Relationship Id="rId5" Target="../media/image3.png" Type="http://schemas.openxmlformats.org/officeDocument/2006/relationships/image"/><Relationship Id="rId6" Target="../media/image4.svg" Type="http://schemas.openxmlformats.org/officeDocument/2006/relationships/image"/><Relationship Id="rId7" Target="../media/image5.png" Type="http://schemas.openxmlformats.org/officeDocument/2006/relationships/image"/><Relationship Id="rId8" Target="../media/image6.svg" Type="http://schemas.openxmlformats.org/officeDocument/2006/relationships/image"/><Relationship Id="rId9" Target="../media/image7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svg" Type="http://schemas.openxmlformats.org/officeDocument/2006/relationships/image"/><Relationship Id="rId11" Target="../media/image10.png" Type="http://schemas.openxmlformats.org/officeDocument/2006/relationships/image"/><Relationship Id="rId12" Target="../media/image11.svg" Type="http://schemas.openxmlformats.org/officeDocument/2006/relationships/image"/><Relationship Id="rId13" Target="../media/image12.png" Type="http://schemas.openxmlformats.org/officeDocument/2006/relationships/image"/><Relationship Id="rId14" Target="../media/image13.png" Type="http://schemas.openxmlformats.org/officeDocument/2006/relationships/image"/><Relationship Id="rId2" Target="../notesSlides/notesSlide5.xml" Type="http://schemas.openxmlformats.org/officeDocument/2006/relationships/notesSlide"/><Relationship Id="rId3" Target="../media/image1.png" Type="http://schemas.openxmlformats.org/officeDocument/2006/relationships/image"/><Relationship Id="rId4" Target="../media/image2.svg" Type="http://schemas.openxmlformats.org/officeDocument/2006/relationships/image"/><Relationship Id="rId5" Target="../media/image3.png" Type="http://schemas.openxmlformats.org/officeDocument/2006/relationships/image"/><Relationship Id="rId6" Target="../media/image4.svg" Type="http://schemas.openxmlformats.org/officeDocument/2006/relationships/image"/><Relationship Id="rId7" Target="../media/image5.png" Type="http://schemas.openxmlformats.org/officeDocument/2006/relationships/image"/><Relationship Id="rId8" Target="../media/image6.svg" Type="http://schemas.openxmlformats.org/officeDocument/2006/relationships/image"/><Relationship Id="rId9" Target="../media/image8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8.png" Type="http://schemas.openxmlformats.org/officeDocument/2006/relationships/image"/><Relationship Id="rId11" Target="../media/image9.svg" Type="http://schemas.openxmlformats.org/officeDocument/2006/relationships/image"/><Relationship Id="rId12" Target="../media/image10.png" Type="http://schemas.openxmlformats.org/officeDocument/2006/relationships/image"/><Relationship Id="rId13" Target="../media/image11.svg" Type="http://schemas.openxmlformats.org/officeDocument/2006/relationships/image"/><Relationship Id="rId14" Target="../media/image12.png" Type="http://schemas.openxmlformats.org/officeDocument/2006/relationships/image"/><Relationship Id="rId2" Target="../notesSlides/notesSlide6.xml" Type="http://schemas.openxmlformats.org/officeDocument/2006/relationships/notesSlide"/><Relationship Id="rId3" Target="../media/image1.png" Type="http://schemas.openxmlformats.org/officeDocument/2006/relationships/image"/><Relationship Id="rId4" Target="../media/image2.svg" Type="http://schemas.openxmlformats.org/officeDocument/2006/relationships/image"/><Relationship Id="rId5" Target="../media/image3.png" Type="http://schemas.openxmlformats.org/officeDocument/2006/relationships/image"/><Relationship Id="rId6" Target="../media/image4.svg" Type="http://schemas.openxmlformats.org/officeDocument/2006/relationships/image"/><Relationship Id="rId7" Target="../media/image5.png" Type="http://schemas.openxmlformats.org/officeDocument/2006/relationships/image"/><Relationship Id="rId8" Target="../media/image6.svg" Type="http://schemas.openxmlformats.org/officeDocument/2006/relationships/image"/><Relationship Id="rId9" Target="../media/image7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svg" Type="http://schemas.openxmlformats.org/officeDocument/2006/relationships/image"/><Relationship Id="rId11" Target="../media/image10.png" Type="http://schemas.openxmlformats.org/officeDocument/2006/relationships/image"/><Relationship Id="rId12" Target="../media/image11.svg" Type="http://schemas.openxmlformats.org/officeDocument/2006/relationships/image"/><Relationship Id="rId13" Target="../media/image12.png" Type="http://schemas.openxmlformats.org/officeDocument/2006/relationships/image"/><Relationship Id="rId14" Target="../media/image13.png" Type="http://schemas.openxmlformats.org/officeDocument/2006/relationships/image"/><Relationship Id="rId2" Target="../notesSlides/notesSlide7.xml" Type="http://schemas.openxmlformats.org/officeDocument/2006/relationships/notesSlide"/><Relationship Id="rId3" Target="../media/image1.png" Type="http://schemas.openxmlformats.org/officeDocument/2006/relationships/image"/><Relationship Id="rId4" Target="../media/image2.svg" Type="http://schemas.openxmlformats.org/officeDocument/2006/relationships/image"/><Relationship Id="rId5" Target="../media/image3.png" Type="http://schemas.openxmlformats.org/officeDocument/2006/relationships/image"/><Relationship Id="rId6" Target="../media/image4.svg" Type="http://schemas.openxmlformats.org/officeDocument/2006/relationships/image"/><Relationship Id="rId7" Target="../media/image5.png" Type="http://schemas.openxmlformats.org/officeDocument/2006/relationships/image"/><Relationship Id="rId8" Target="../media/image6.sv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7656559" y="6486477"/>
            <a:ext cx="1016641" cy="1265758"/>
          </a:xfrm>
          <a:custGeom>
            <a:avLst/>
            <a:gdLst/>
            <a:ahLst/>
            <a:cxnLst/>
            <a:rect r="r" b="b" t="t" l="l"/>
            <a:pathLst>
              <a:path h="1265758" w="1016641">
                <a:moveTo>
                  <a:pt x="0" y="0"/>
                </a:moveTo>
                <a:lnTo>
                  <a:pt x="1016642" y="0"/>
                </a:lnTo>
                <a:lnTo>
                  <a:pt x="1016642" y="1265759"/>
                </a:lnTo>
                <a:lnTo>
                  <a:pt x="0" y="126575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-82" t="0" r="-82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7656559" y="4842358"/>
            <a:ext cx="1016641" cy="1265758"/>
          </a:xfrm>
          <a:custGeom>
            <a:avLst/>
            <a:gdLst/>
            <a:ahLst/>
            <a:cxnLst/>
            <a:rect r="r" b="b" t="t" l="l"/>
            <a:pathLst>
              <a:path h="1265758" w="1016641">
                <a:moveTo>
                  <a:pt x="0" y="0"/>
                </a:moveTo>
                <a:lnTo>
                  <a:pt x="1016642" y="0"/>
                </a:lnTo>
                <a:lnTo>
                  <a:pt x="1016642" y="1265758"/>
                </a:lnTo>
                <a:lnTo>
                  <a:pt x="0" y="126575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-82" t="0" r="-82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7656559" y="3237843"/>
            <a:ext cx="1016641" cy="1265758"/>
          </a:xfrm>
          <a:custGeom>
            <a:avLst/>
            <a:gdLst/>
            <a:ahLst/>
            <a:cxnLst/>
            <a:rect r="r" b="b" t="t" l="l"/>
            <a:pathLst>
              <a:path h="1265758" w="1016641">
                <a:moveTo>
                  <a:pt x="0" y="0"/>
                </a:moveTo>
                <a:lnTo>
                  <a:pt x="1016642" y="0"/>
                </a:lnTo>
                <a:lnTo>
                  <a:pt x="1016642" y="1265758"/>
                </a:lnTo>
                <a:lnTo>
                  <a:pt x="0" y="126575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-82" t="0" r="-82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0" y="9966960"/>
            <a:ext cx="18288000" cy="640080"/>
            <a:chOff x="0" y="0"/>
            <a:chExt cx="24384000" cy="85344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4384000" cy="853440"/>
            </a:xfrm>
            <a:custGeom>
              <a:avLst/>
              <a:gdLst/>
              <a:ahLst/>
              <a:cxnLst/>
              <a:rect r="r" b="b" t="t" l="l"/>
              <a:pathLst>
                <a:path h="853440" w="24384000">
                  <a:moveTo>
                    <a:pt x="0" y="0"/>
                  </a:moveTo>
                  <a:lnTo>
                    <a:pt x="24384000" y="0"/>
                  </a:lnTo>
                  <a:lnTo>
                    <a:pt x="24384000" y="853440"/>
                  </a:lnTo>
                  <a:lnTo>
                    <a:pt x="0" y="85344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 l="0" t="-638" r="0" b="-638"/>
              </a:stretch>
            </a:blipFill>
          </p:spPr>
        </p:sp>
      </p:grpSp>
      <p:sp>
        <p:nvSpPr>
          <p:cNvPr name="Freeform 7" id="7"/>
          <p:cNvSpPr/>
          <p:nvPr/>
        </p:nvSpPr>
        <p:spPr>
          <a:xfrm flipH="false" flipV="false" rot="0">
            <a:off x="-658176" y="158225"/>
            <a:ext cx="16863233" cy="1746616"/>
          </a:xfrm>
          <a:custGeom>
            <a:avLst/>
            <a:gdLst/>
            <a:ahLst/>
            <a:cxnLst/>
            <a:rect r="r" b="b" t="t" l="l"/>
            <a:pathLst>
              <a:path h="1746616" w="16863233">
                <a:moveTo>
                  <a:pt x="0" y="0"/>
                </a:moveTo>
                <a:lnTo>
                  <a:pt x="16863233" y="0"/>
                </a:lnTo>
                <a:lnTo>
                  <a:pt x="16863233" y="1746616"/>
                </a:lnTo>
                <a:lnTo>
                  <a:pt x="0" y="174661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-744898" y="158225"/>
            <a:ext cx="16863233" cy="1669038"/>
          </a:xfrm>
          <a:custGeom>
            <a:avLst/>
            <a:gdLst/>
            <a:ahLst/>
            <a:cxnLst/>
            <a:rect r="r" b="b" t="t" l="l"/>
            <a:pathLst>
              <a:path h="1669038" w="16863233">
                <a:moveTo>
                  <a:pt x="0" y="0"/>
                </a:moveTo>
                <a:lnTo>
                  <a:pt x="16863233" y="0"/>
                </a:lnTo>
                <a:lnTo>
                  <a:pt x="16863233" y="1669038"/>
                </a:lnTo>
                <a:lnTo>
                  <a:pt x="0" y="1669038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16205054" y="83201"/>
            <a:ext cx="1959826" cy="1963750"/>
            <a:chOff x="0" y="0"/>
            <a:chExt cx="2613101" cy="2618334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613152" cy="2618359"/>
            </a:xfrm>
            <a:custGeom>
              <a:avLst/>
              <a:gdLst/>
              <a:ahLst/>
              <a:cxnLst/>
              <a:rect r="r" b="b" t="t" l="l"/>
              <a:pathLst>
                <a:path h="2618359" w="2613152">
                  <a:moveTo>
                    <a:pt x="0" y="0"/>
                  </a:moveTo>
                  <a:lnTo>
                    <a:pt x="2613152" y="0"/>
                  </a:lnTo>
                  <a:lnTo>
                    <a:pt x="2613152" y="2618359"/>
                  </a:lnTo>
                  <a:lnTo>
                    <a:pt x="0" y="261835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 l="-100" t="0" r="-98" b="0"/>
              </a:stretch>
            </a:blipFill>
          </p:spPr>
        </p:sp>
      </p:grpSp>
      <p:sp>
        <p:nvSpPr>
          <p:cNvPr name="TextBox 11" id="11"/>
          <p:cNvSpPr txBox="true"/>
          <p:nvPr/>
        </p:nvSpPr>
        <p:spPr>
          <a:xfrm rot="0">
            <a:off x="2341202" y="3209268"/>
            <a:ext cx="13605596" cy="23812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99"/>
              </a:lnSpc>
            </a:pPr>
            <a:r>
              <a:rPr lang="en-US" sz="4999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TÍTULO EM</a:t>
            </a:r>
          </a:p>
          <a:p>
            <a:pPr algn="ctr">
              <a:lnSpc>
                <a:spcPts val="5999"/>
              </a:lnSpc>
            </a:pPr>
            <a:r>
              <a:rPr lang="en-US" sz="4999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TIMES NEW ROMAN, NEGRITO, CENTRALIZADO.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4452118" y="5830238"/>
            <a:ext cx="9383763" cy="10669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18"/>
              </a:lnSpc>
            </a:pPr>
            <a:r>
              <a:rPr lang="en-US" sz="3099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Autor¹, Autor², Autor³, Autor⁴, Autor⁵ (Times New Roman, centralizado)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427402" y="7144850"/>
            <a:ext cx="15433196" cy="10098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98"/>
              </a:lnSpc>
            </a:pPr>
            <a:r>
              <a:rPr lang="en-US" sz="3000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Instituição de ensino Autor¹, Instituição de ensino Autor², Instituição de ensino Autor³, Instituição de ensino Autor⁴, Instituição de ensino Autor⁵  (Times New Roman, centralizado)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769069" y="541753"/>
            <a:ext cx="13605596" cy="10289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16"/>
              </a:lnSpc>
            </a:pPr>
            <a:r>
              <a:rPr lang="en-US" sz="3099" b="true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III CONISME</a:t>
            </a:r>
          </a:p>
          <a:p>
            <a:pPr algn="ctr">
              <a:lnSpc>
                <a:spcPts val="3718"/>
              </a:lnSpc>
            </a:pPr>
            <a:r>
              <a:rPr lang="en-US" sz="3099" b="true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CONGRESSO NACIONAL INTERDISCIPLINAR DE SAÚDE MENTAL 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7656559" y="6486477"/>
            <a:ext cx="1016641" cy="1265758"/>
          </a:xfrm>
          <a:custGeom>
            <a:avLst/>
            <a:gdLst/>
            <a:ahLst/>
            <a:cxnLst/>
            <a:rect r="r" b="b" t="t" l="l"/>
            <a:pathLst>
              <a:path h="1265758" w="1016641">
                <a:moveTo>
                  <a:pt x="0" y="0"/>
                </a:moveTo>
                <a:lnTo>
                  <a:pt x="1016642" y="0"/>
                </a:lnTo>
                <a:lnTo>
                  <a:pt x="1016642" y="1265759"/>
                </a:lnTo>
                <a:lnTo>
                  <a:pt x="0" y="126575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-82" t="0" r="-82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7656559" y="4842358"/>
            <a:ext cx="1016641" cy="1265758"/>
          </a:xfrm>
          <a:custGeom>
            <a:avLst/>
            <a:gdLst/>
            <a:ahLst/>
            <a:cxnLst/>
            <a:rect r="r" b="b" t="t" l="l"/>
            <a:pathLst>
              <a:path h="1265758" w="1016641">
                <a:moveTo>
                  <a:pt x="0" y="0"/>
                </a:moveTo>
                <a:lnTo>
                  <a:pt x="1016642" y="0"/>
                </a:lnTo>
                <a:lnTo>
                  <a:pt x="1016642" y="1265758"/>
                </a:lnTo>
                <a:lnTo>
                  <a:pt x="0" y="126575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-82" t="0" r="-82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7656559" y="3237843"/>
            <a:ext cx="1016641" cy="1265758"/>
          </a:xfrm>
          <a:custGeom>
            <a:avLst/>
            <a:gdLst/>
            <a:ahLst/>
            <a:cxnLst/>
            <a:rect r="r" b="b" t="t" l="l"/>
            <a:pathLst>
              <a:path h="1265758" w="1016641">
                <a:moveTo>
                  <a:pt x="0" y="0"/>
                </a:moveTo>
                <a:lnTo>
                  <a:pt x="1016642" y="0"/>
                </a:lnTo>
                <a:lnTo>
                  <a:pt x="1016642" y="1265758"/>
                </a:lnTo>
                <a:lnTo>
                  <a:pt x="0" y="126575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-82" t="0" r="-82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0" y="9966960"/>
            <a:ext cx="18288000" cy="640080"/>
            <a:chOff x="0" y="0"/>
            <a:chExt cx="24384000" cy="85344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4384000" cy="853440"/>
            </a:xfrm>
            <a:custGeom>
              <a:avLst/>
              <a:gdLst/>
              <a:ahLst/>
              <a:cxnLst/>
              <a:rect r="r" b="b" t="t" l="l"/>
              <a:pathLst>
                <a:path h="853440" w="24384000">
                  <a:moveTo>
                    <a:pt x="0" y="0"/>
                  </a:moveTo>
                  <a:lnTo>
                    <a:pt x="24384000" y="0"/>
                  </a:lnTo>
                  <a:lnTo>
                    <a:pt x="24384000" y="853440"/>
                  </a:lnTo>
                  <a:lnTo>
                    <a:pt x="0" y="85344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 l="0" t="-638" r="0" b="-638"/>
              </a:stretch>
            </a:blipFill>
          </p:spPr>
        </p:sp>
      </p:grpSp>
      <p:sp>
        <p:nvSpPr>
          <p:cNvPr name="Freeform 7" id="7"/>
          <p:cNvSpPr/>
          <p:nvPr/>
        </p:nvSpPr>
        <p:spPr>
          <a:xfrm flipH="false" flipV="false" rot="0">
            <a:off x="-658176" y="158225"/>
            <a:ext cx="16863233" cy="1746616"/>
          </a:xfrm>
          <a:custGeom>
            <a:avLst/>
            <a:gdLst/>
            <a:ahLst/>
            <a:cxnLst/>
            <a:rect r="r" b="b" t="t" l="l"/>
            <a:pathLst>
              <a:path h="1746616" w="16863233">
                <a:moveTo>
                  <a:pt x="0" y="0"/>
                </a:moveTo>
                <a:lnTo>
                  <a:pt x="16863233" y="0"/>
                </a:lnTo>
                <a:lnTo>
                  <a:pt x="16863233" y="1746616"/>
                </a:lnTo>
                <a:lnTo>
                  <a:pt x="0" y="174661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-744898" y="158225"/>
            <a:ext cx="16863233" cy="1669038"/>
          </a:xfrm>
          <a:custGeom>
            <a:avLst/>
            <a:gdLst/>
            <a:ahLst/>
            <a:cxnLst/>
            <a:rect r="r" b="b" t="t" l="l"/>
            <a:pathLst>
              <a:path h="1669038" w="16863233">
                <a:moveTo>
                  <a:pt x="0" y="0"/>
                </a:moveTo>
                <a:lnTo>
                  <a:pt x="16863233" y="0"/>
                </a:lnTo>
                <a:lnTo>
                  <a:pt x="16863233" y="1669038"/>
                </a:lnTo>
                <a:lnTo>
                  <a:pt x="0" y="1669038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16205054" y="83201"/>
            <a:ext cx="1959826" cy="1963750"/>
            <a:chOff x="0" y="0"/>
            <a:chExt cx="2613101" cy="2618334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613152" cy="2618359"/>
            </a:xfrm>
            <a:custGeom>
              <a:avLst/>
              <a:gdLst/>
              <a:ahLst/>
              <a:cxnLst/>
              <a:rect r="r" b="b" t="t" l="l"/>
              <a:pathLst>
                <a:path h="2618359" w="2613152">
                  <a:moveTo>
                    <a:pt x="0" y="0"/>
                  </a:moveTo>
                  <a:lnTo>
                    <a:pt x="2613152" y="0"/>
                  </a:lnTo>
                  <a:lnTo>
                    <a:pt x="2613152" y="2618359"/>
                  </a:lnTo>
                  <a:lnTo>
                    <a:pt x="0" y="261835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 l="-100" t="0" r="-98" b="0"/>
              </a:stretch>
            </a:blipFill>
          </p:spPr>
        </p:sp>
      </p:grpSp>
      <p:sp>
        <p:nvSpPr>
          <p:cNvPr name="TextBox 11" id="11"/>
          <p:cNvSpPr txBox="true"/>
          <p:nvPr/>
        </p:nvSpPr>
        <p:spPr>
          <a:xfrm rot="0">
            <a:off x="1769069" y="541753"/>
            <a:ext cx="13605596" cy="10289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16"/>
              </a:lnSpc>
            </a:pPr>
            <a:r>
              <a:rPr lang="en-US" sz="3099" b="true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III CONISME</a:t>
            </a:r>
          </a:p>
          <a:p>
            <a:pPr algn="ctr">
              <a:lnSpc>
                <a:spcPts val="3718"/>
              </a:lnSpc>
            </a:pPr>
            <a:r>
              <a:rPr lang="en-US" sz="3099" b="true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CONGRESSO NACIONAL INTERDISCIPLINAR DE SAÚDE MENTAL 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456714" y="2962246"/>
            <a:ext cx="16230305" cy="11375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6717"/>
              </a:lnSpc>
            </a:pPr>
            <a:r>
              <a:rPr lang="en-US" sz="4000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Times new Roman, cor preto, justificado.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456714" y="2042474"/>
            <a:ext cx="6286514" cy="89164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077"/>
              </a:lnSpc>
            </a:pPr>
            <a:r>
              <a:rPr lang="en-US" sz="4999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INTRODUÇÃO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7656559" y="6486477"/>
            <a:ext cx="1016641" cy="1265758"/>
          </a:xfrm>
          <a:custGeom>
            <a:avLst/>
            <a:gdLst/>
            <a:ahLst/>
            <a:cxnLst/>
            <a:rect r="r" b="b" t="t" l="l"/>
            <a:pathLst>
              <a:path h="1265758" w="1016641">
                <a:moveTo>
                  <a:pt x="0" y="0"/>
                </a:moveTo>
                <a:lnTo>
                  <a:pt x="1016642" y="0"/>
                </a:lnTo>
                <a:lnTo>
                  <a:pt x="1016642" y="1265759"/>
                </a:lnTo>
                <a:lnTo>
                  <a:pt x="0" y="126575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-82" t="0" r="-82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7656559" y="4842358"/>
            <a:ext cx="1016641" cy="1265758"/>
          </a:xfrm>
          <a:custGeom>
            <a:avLst/>
            <a:gdLst/>
            <a:ahLst/>
            <a:cxnLst/>
            <a:rect r="r" b="b" t="t" l="l"/>
            <a:pathLst>
              <a:path h="1265758" w="1016641">
                <a:moveTo>
                  <a:pt x="0" y="0"/>
                </a:moveTo>
                <a:lnTo>
                  <a:pt x="1016642" y="0"/>
                </a:lnTo>
                <a:lnTo>
                  <a:pt x="1016642" y="1265758"/>
                </a:lnTo>
                <a:lnTo>
                  <a:pt x="0" y="126575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-82" t="0" r="-82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7656559" y="3237843"/>
            <a:ext cx="1016641" cy="1265758"/>
          </a:xfrm>
          <a:custGeom>
            <a:avLst/>
            <a:gdLst/>
            <a:ahLst/>
            <a:cxnLst/>
            <a:rect r="r" b="b" t="t" l="l"/>
            <a:pathLst>
              <a:path h="1265758" w="1016641">
                <a:moveTo>
                  <a:pt x="0" y="0"/>
                </a:moveTo>
                <a:lnTo>
                  <a:pt x="1016642" y="0"/>
                </a:lnTo>
                <a:lnTo>
                  <a:pt x="1016642" y="1265758"/>
                </a:lnTo>
                <a:lnTo>
                  <a:pt x="0" y="126575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-82" t="0" r="-82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-658176" y="158225"/>
            <a:ext cx="16863233" cy="1746616"/>
          </a:xfrm>
          <a:custGeom>
            <a:avLst/>
            <a:gdLst/>
            <a:ahLst/>
            <a:cxnLst/>
            <a:rect r="r" b="b" t="t" l="l"/>
            <a:pathLst>
              <a:path h="1746616" w="16863233">
                <a:moveTo>
                  <a:pt x="0" y="0"/>
                </a:moveTo>
                <a:lnTo>
                  <a:pt x="16863233" y="0"/>
                </a:lnTo>
                <a:lnTo>
                  <a:pt x="16863233" y="1746616"/>
                </a:lnTo>
                <a:lnTo>
                  <a:pt x="0" y="174661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744898" y="158225"/>
            <a:ext cx="16863233" cy="1669038"/>
          </a:xfrm>
          <a:custGeom>
            <a:avLst/>
            <a:gdLst/>
            <a:ahLst/>
            <a:cxnLst/>
            <a:rect r="r" b="b" t="t" l="l"/>
            <a:pathLst>
              <a:path h="1669038" w="16863233">
                <a:moveTo>
                  <a:pt x="0" y="0"/>
                </a:moveTo>
                <a:lnTo>
                  <a:pt x="16863233" y="0"/>
                </a:lnTo>
                <a:lnTo>
                  <a:pt x="16863233" y="1669038"/>
                </a:lnTo>
                <a:lnTo>
                  <a:pt x="0" y="1669038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7" id="7"/>
          <p:cNvGrpSpPr/>
          <p:nvPr/>
        </p:nvGrpSpPr>
        <p:grpSpPr>
          <a:xfrm rot="0">
            <a:off x="16205054" y="83201"/>
            <a:ext cx="1959826" cy="1963750"/>
            <a:chOff x="0" y="0"/>
            <a:chExt cx="2613101" cy="2618334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613152" cy="2618359"/>
            </a:xfrm>
            <a:custGeom>
              <a:avLst/>
              <a:gdLst/>
              <a:ahLst/>
              <a:cxnLst/>
              <a:rect r="r" b="b" t="t" l="l"/>
              <a:pathLst>
                <a:path h="2618359" w="2613152">
                  <a:moveTo>
                    <a:pt x="0" y="0"/>
                  </a:moveTo>
                  <a:lnTo>
                    <a:pt x="2613152" y="0"/>
                  </a:lnTo>
                  <a:lnTo>
                    <a:pt x="2613152" y="2618359"/>
                  </a:lnTo>
                  <a:lnTo>
                    <a:pt x="0" y="261835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/>
              <a:stretch>
                <a:fillRect l="-100" t="0" r="-98" b="0"/>
              </a:stretch>
            </a:blipFill>
          </p:spPr>
        </p:sp>
      </p:grpSp>
      <p:grpSp>
        <p:nvGrpSpPr>
          <p:cNvPr name="Group 9" id="9"/>
          <p:cNvGrpSpPr/>
          <p:nvPr/>
        </p:nvGrpSpPr>
        <p:grpSpPr>
          <a:xfrm rot="0">
            <a:off x="0" y="9962874"/>
            <a:ext cx="18288000" cy="648252"/>
            <a:chOff x="0" y="0"/>
            <a:chExt cx="24384000" cy="864337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4384000" cy="864362"/>
            </a:xfrm>
            <a:custGeom>
              <a:avLst/>
              <a:gdLst/>
              <a:ahLst/>
              <a:cxnLst/>
              <a:rect r="r" b="b" t="t" l="l"/>
              <a:pathLst>
                <a:path h="864362" w="24384000">
                  <a:moveTo>
                    <a:pt x="0" y="0"/>
                  </a:moveTo>
                  <a:lnTo>
                    <a:pt x="24384000" y="0"/>
                  </a:lnTo>
                  <a:lnTo>
                    <a:pt x="24384000" y="864362"/>
                  </a:lnTo>
                  <a:lnTo>
                    <a:pt x="0" y="8643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 l="0" t="0" r="0" b="2"/>
              </a:stretch>
            </a:blipFill>
          </p:spPr>
        </p:sp>
      </p:grpSp>
      <p:sp>
        <p:nvSpPr>
          <p:cNvPr name="TextBox 11" id="11"/>
          <p:cNvSpPr txBox="true"/>
          <p:nvPr/>
        </p:nvSpPr>
        <p:spPr>
          <a:xfrm rot="0">
            <a:off x="1769069" y="541753"/>
            <a:ext cx="13605596" cy="10289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16"/>
              </a:lnSpc>
            </a:pPr>
            <a:r>
              <a:rPr lang="en-US" sz="3099" b="true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III CONISME</a:t>
            </a:r>
          </a:p>
          <a:p>
            <a:pPr algn="ctr">
              <a:lnSpc>
                <a:spcPts val="3718"/>
              </a:lnSpc>
            </a:pPr>
            <a:r>
              <a:rPr lang="en-US" sz="3099" b="true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CONGRESSO NACIONAL INTERDISCIPLINAR DE SAÚDE MENTAL 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456714" y="2962246"/>
            <a:ext cx="16230305" cy="11375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6717"/>
              </a:lnSpc>
            </a:pPr>
            <a:r>
              <a:rPr lang="en-US" sz="4000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Times new Roman, cor preto, justificado.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456714" y="2042474"/>
            <a:ext cx="4714666" cy="89164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077"/>
              </a:lnSpc>
            </a:pPr>
            <a:r>
              <a:rPr lang="en-US" sz="4999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OBJETIVO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7656559" y="6486477"/>
            <a:ext cx="1016641" cy="1265758"/>
          </a:xfrm>
          <a:custGeom>
            <a:avLst/>
            <a:gdLst/>
            <a:ahLst/>
            <a:cxnLst/>
            <a:rect r="r" b="b" t="t" l="l"/>
            <a:pathLst>
              <a:path h="1265758" w="1016641">
                <a:moveTo>
                  <a:pt x="0" y="0"/>
                </a:moveTo>
                <a:lnTo>
                  <a:pt x="1016642" y="0"/>
                </a:lnTo>
                <a:lnTo>
                  <a:pt x="1016642" y="1265759"/>
                </a:lnTo>
                <a:lnTo>
                  <a:pt x="0" y="126575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-82" t="0" r="-82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7656559" y="4842358"/>
            <a:ext cx="1016641" cy="1265758"/>
          </a:xfrm>
          <a:custGeom>
            <a:avLst/>
            <a:gdLst/>
            <a:ahLst/>
            <a:cxnLst/>
            <a:rect r="r" b="b" t="t" l="l"/>
            <a:pathLst>
              <a:path h="1265758" w="1016641">
                <a:moveTo>
                  <a:pt x="0" y="0"/>
                </a:moveTo>
                <a:lnTo>
                  <a:pt x="1016642" y="0"/>
                </a:lnTo>
                <a:lnTo>
                  <a:pt x="1016642" y="1265758"/>
                </a:lnTo>
                <a:lnTo>
                  <a:pt x="0" y="126575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-82" t="0" r="-82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7656559" y="3237843"/>
            <a:ext cx="1016641" cy="1265758"/>
          </a:xfrm>
          <a:custGeom>
            <a:avLst/>
            <a:gdLst/>
            <a:ahLst/>
            <a:cxnLst/>
            <a:rect r="r" b="b" t="t" l="l"/>
            <a:pathLst>
              <a:path h="1265758" w="1016641">
                <a:moveTo>
                  <a:pt x="0" y="0"/>
                </a:moveTo>
                <a:lnTo>
                  <a:pt x="1016642" y="0"/>
                </a:lnTo>
                <a:lnTo>
                  <a:pt x="1016642" y="1265758"/>
                </a:lnTo>
                <a:lnTo>
                  <a:pt x="0" y="126575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-82" t="0" r="-82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0" y="9966960"/>
            <a:ext cx="18288000" cy="640080"/>
            <a:chOff x="0" y="0"/>
            <a:chExt cx="24384000" cy="85344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4384000" cy="853440"/>
            </a:xfrm>
            <a:custGeom>
              <a:avLst/>
              <a:gdLst/>
              <a:ahLst/>
              <a:cxnLst/>
              <a:rect r="r" b="b" t="t" l="l"/>
              <a:pathLst>
                <a:path h="853440" w="24384000">
                  <a:moveTo>
                    <a:pt x="0" y="0"/>
                  </a:moveTo>
                  <a:lnTo>
                    <a:pt x="24384000" y="0"/>
                  </a:lnTo>
                  <a:lnTo>
                    <a:pt x="24384000" y="853440"/>
                  </a:lnTo>
                  <a:lnTo>
                    <a:pt x="0" y="85344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 l="0" t="-638" r="0" b="-638"/>
              </a:stretch>
            </a:blipFill>
          </p:spPr>
        </p:sp>
      </p:grpSp>
      <p:sp>
        <p:nvSpPr>
          <p:cNvPr name="Freeform 7" id="7"/>
          <p:cNvSpPr/>
          <p:nvPr/>
        </p:nvSpPr>
        <p:spPr>
          <a:xfrm flipH="false" flipV="false" rot="0">
            <a:off x="-658176" y="158225"/>
            <a:ext cx="16863233" cy="1746616"/>
          </a:xfrm>
          <a:custGeom>
            <a:avLst/>
            <a:gdLst/>
            <a:ahLst/>
            <a:cxnLst/>
            <a:rect r="r" b="b" t="t" l="l"/>
            <a:pathLst>
              <a:path h="1746616" w="16863233">
                <a:moveTo>
                  <a:pt x="0" y="0"/>
                </a:moveTo>
                <a:lnTo>
                  <a:pt x="16863233" y="0"/>
                </a:lnTo>
                <a:lnTo>
                  <a:pt x="16863233" y="1746616"/>
                </a:lnTo>
                <a:lnTo>
                  <a:pt x="0" y="174661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-744898" y="158225"/>
            <a:ext cx="16863233" cy="1669038"/>
          </a:xfrm>
          <a:custGeom>
            <a:avLst/>
            <a:gdLst/>
            <a:ahLst/>
            <a:cxnLst/>
            <a:rect r="r" b="b" t="t" l="l"/>
            <a:pathLst>
              <a:path h="1669038" w="16863233">
                <a:moveTo>
                  <a:pt x="0" y="0"/>
                </a:moveTo>
                <a:lnTo>
                  <a:pt x="16863233" y="0"/>
                </a:lnTo>
                <a:lnTo>
                  <a:pt x="16863233" y="1669038"/>
                </a:lnTo>
                <a:lnTo>
                  <a:pt x="0" y="1669038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16205054" y="83201"/>
            <a:ext cx="1959826" cy="1963750"/>
            <a:chOff x="0" y="0"/>
            <a:chExt cx="2613101" cy="2618334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613152" cy="2618359"/>
            </a:xfrm>
            <a:custGeom>
              <a:avLst/>
              <a:gdLst/>
              <a:ahLst/>
              <a:cxnLst/>
              <a:rect r="r" b="b" t="t" l="l"/>
              <a:pathLst>
                <a:path h="2618359" w="2613152">
                  <a:moveTo>
                    <a:pt x="0" y="0"/>
                  </a:moveTo>
                  <a:lnTo>
                    <a:pt x="2613152" y="0"/>
                  </a:lnTo>
                  <a:lnTo>
                    <a:pt x="2613152" y="2618359"/>
                  </a:lnTo>
                  <a:lnTo>
                    <a:pt x="0" y="261835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 l="-100" t="0" r="-98" b="0"/>
              </a:stretch>
            </a:blipFill>
          </p:spPr>
        </p:sp>
      </p:grpSp>
      <p:sp>
        <p:nvSpPr>
          <p:cNvPr name="TextBox 11" id="11"/>
          <p:cNvSpPr txBox="true"/>
          <p:nvPr/>
        </p:nvSpPr>
        <p:spPr>
          <a:xfrm rot="0">
            <a:off x="1769069" y="541753"/>
            <a:ext cx="13605596" cy="10289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16"/>
              </a:lnSpc>
            </a:pPr>
            <a:r>
              <a:rPr lang="en-US" sz="3099" b="true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III CONISME</a:t>
            </a:r>
          </a:p>
          <a:p>
            <a:pPr algn="ctr">
              <a:lnSpc>
                <a:spcPts val="3718"/>
              </a:lnSpc>
            </a:pPr>
            <a:r>
              <a:rPr lang="en-US" sz="3099" b="true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CONGRESSO NACIONAL INTERDISCIPLINAR DE SAÚDE MENTAL 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456714" y="2962246"/>
            <a:ext cx="16230305" cy="11375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6717"/>
              </a:lnSpc>
            </a:pPr>
            <a:r>
              <a:rPr lang="en-US" sz="4000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Times new Roman, cor preto, justificado.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456714" y="2042474"/>
            <a:ext cx="8687286" cy="89164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077"/>
              </a:lnSpc>
            </a:pPr>
            <a:r>
              <a:rPr lang="en-US" sz="4999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METODOLOGIA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7656559" y="6486477"/>
            <a:ext cx="1016641" cy="1265758"/>
          </a:xfrm>
          <a:custGeom>
            <a:avLst/>
            <a:gdLst/>
            <a:ahLst/>
            <a:cxnLst/>
            <a:rect r="r" b="b" t="t" l="l"/>
            <a:pathLst>
              <a:path h="1265758" w="1016641">
                <a:moveTo>
                  <a:pt x="0" y="0"/>
                </a:moveTo>
                <a:lnTo>
                  <a:pt x="1016642" y="0"/>
                </a:lnTo>
                <a:lnTo>
                  <a:pt x="1016642" y="1265759"/>
                </a:lnTo>
                <a:lnTo>
                  <a:pt x="0" y="126575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-82" t="0" r="-82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7656559" y="4842358"/>
            <a:ext cx="1016641" cy="1265758"/>
          </a:xfrm>
          <a:custGeom>
            <a:avLst/>
            <a:gdLst/>
            <a:ahLst/>
            <a:cxnLst/>
            <a:rect r="r" b="b" t="t" l="l"/>
            <a:pathLst>
              <a:path h="1265758" w="1016641">
                <a:moveTo>
                  <a:pt x="0" y="0"/>
                </a:moveTo>
                <a:lnTo>
                  <a:pt x="1016642" y="0"/>
                </a:lnTo>
                <a:lnTo>
                  <a:pt x="1016642" y="1265758"/>
                </a:lnTo>
                <a:lnTo>
                  <a:pt x="0" y="126575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-82" t="0" r="-82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7656559" y="3237843"/>
            <a:ext cx="1016641" cy="1265758"/>
          </a:xfrm>
          <a:custGeom>
            <a:avLst/>
            <a:gdLst/>
            <a:ahLst/>
            <a:cxnLst/>
            <a:rect r="r" b="b" t="t" l="l"/>
            <a:pathLst>
              <a:path h="1265758" w="1016641">
                <a:moveTo>
                  <a:pt x="0" y="0"/>
                </a:moveTo>
                <a:lnTo>
                  <a:pt x="1016642" y="0"/>
                </a:lnTo>
                <a:lnTo>
                  <a:pt x="1016642" y="1265758"/>
                </a:lnTo>
                <a:lnTo>
                  <a:pt x="0" y="126575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-82" t="0" r="-82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-658176" y="158225"/>
            <a:ext cx="16863233" cy="1746616"/>
          </a:xfrm>
          <a:custGeom>
            <a:avLst/>
            <a:gdLst/>
            <a:ahLst/>
            <a:cxnLst/>
            <a:rect r="r" b="b" t="t" l="l"/>
            <a:pathLst>
              <a:path h="1746616" w="16863233">
                <a:moveTo>
                  <a:pt x="0" y="0"/>
                </a:moveTo>
                <a:lnTo>
                  <a:pt x="16863233" y="0"/>
                </a:lnTo>
                <a:lnTo>
                  <a:pt x="16863233" y="1746616"/>
                </a:lnTo>
                <a:lnTo>
                  <a:pt x="0" y="174661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744898" y="158225"/>
            <a:ext cx="16863233" cy="1669038"/>
          </a:xfrm>
          <a:custGeom>
            <a:avLst/>
            <a:gdLst/>
            <a:ahLst/>
            <a:cxnLst/>
            <a:rect r="r" b="b" t="t" l="l"/>
            <a:pathLst>
              <a:path h="1669038" w="16863233">
                <a:moveTo>
                  <a:pt x="0" y="0"/>
                </a:moveTo>
                <a:lnTo>
                  <a:pt x="16863233" y="0"/>
                </a:lnTo>
                <a:lnTo>
                  <a:pt x="16863233" y="1669038"/>
                </a:lnTo>
                <a:lnTo>
                  <a:pt x="0" y="1669038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7" id="7"/>
          <p:cNvGrpSpPr/>
          <p:nvPr/>
        </p:nvGrpSpPr>
        <p:grpSpPr>
          <a:xfrm rot="0">
            <a:off x="16205054" y="83201"/>
            <a:ext cx="1959826" cy="1963750"/>
            <a:chOff x="0" y="0"/>
            <a:chExt cx="2613101" cy="2618334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613152" cy="2618359"/>
            </a:xfrm>
            <a:custGeom>
              <a:avLst/>
              <a:gdLst/>
              <a:ahLst/>
              <a:cxnLst/>
              <a:rect r="r" b="b" t="t" l="l"/>
              <a:pathLst>
                <a:path h="2618359" w="2613152">
                  <a:moveTo>
                    <a:pt x="0" y="0"/>
                  </a:moveTo>
                  <a:lnTo>
                    <a:pt x="2613152" y="0"/>
                  </a:lnTo>
                  <a:lnTo>
                    <a:pt x="2613152" y="2618359"/>
                  </a:lnTo>
                  <a:lnTo>
                    <a:pt x="0" y="261835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/>
              <a:stretch>
                <a:fillRect l="-100" t="0" r="-98" b="0"/>
              </a:stretch>
            </a:blipFill>
          </p:spPr>
        </p:sp>
      </p:grpSp>
      <p:grpSp>
        <p:nvGrpSpPr>
          <p:cNvPr name="Group 9" id="9"/>
          <p:cNvGrpSpPr/>
          <p:nvPr/>
        </p:nvGrpSpPr>
        <p:grpSpPr>
          <a:xfrm rot="0">
            <a:off x="0" y="9962874"/>
            <a:ext cx="18288000" cy="648252"/>
            <a:chOff x="0" y="0"/>
            <a:chExt cx="24384000" cy="864337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4384000" cy="864362"/>
            </a:xfrm>
            <a:custGeom>
              <a:avLst/>
              <a:gdLst/>
              <a:ahLst/>
              <a:cxnLst/>
              <a:rect r="r" b="b" t="t" l="l"/>
              <a:pathLst>
                <a:path h="864362" w="24384000">
                  <a:moveTo>
                    <a:pt x="0" y="0"/>
                  </a:moveTo>
                  <a:lnTo>
                    <a:pt x="24384000" y="0"/>
                  </a:lnTo>
                  <a:lnTo>
                    <a:pt x="24384000" y="864362"/>
                  </a:lnTo>
                  <a:lnTo>
                    <a:pt x="0" y="8643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 l="0" t="0" r="0" b="2"/>
              </a:stretch>
            </a:blipFill>
          </p:spPr>
        </p:sp>
      </p:grpSp>
      <p:sp>
        <p:nvSpPr>
          <p:cNvPr name="TextBox 11" id="11"/>
          <p:cNvSpPr txBox="true"/>
          <p:nvPr/>
        </p:nvSpPr>
        <p:spPr>
          <a:xfrm rot="0">
            <a:off x="1769069" y="541753"/>
            <a:ext cx="13605596" cy="10289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16"/>
              </a:lnSpc>
            </a:pPr>
            <a:r>
              <a:rPr lang="en-US" sz="3099" b="true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III CONISME</a:t>
            </a:r>
          </a:p>
          <a:p>
            <a:pPr algn="ctr">
              <a:lnSpc>
                <a:spcPts val="3718"/>
              </a:lnSpc>
            </a:pPr>
            <a:r>
              <a:rPr lang="en-US" sz="3099" b="true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CONGRESSO NACIONAL INTERDISCIPLINAR DE SAÚDE MENTAL 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456714" y="2962246"/>
            <a:ext cx="16230305" cy="11375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6717"/>
              </a:lnSpc>
            </a:pPr>
            <a:r>
              <a:rPr lang="en-US" sz="4000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Times new Roman, cor preto, justificado.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456714" y="2042474"/>
            <a:ext cx="8687286" cy="89164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077"/>
              </a:lnSpc>
            </a:pPr>
            <a:r>
              <a:rPr lang="en-US" sz="4999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RESULTADOS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7656559" y="6486477"/>
            <a:ext cx="1016641" cy="1265758"/>
          </a:xfrm>
          <a:custGeom>
            <a:avLst/>
            <a:gdLst/>
            <a:ahLst/>
            <a:cxnLst/>
            <a:rect r="r" b="b" t="t" l="l"/>
            <a:pathLst>
              <a:path h="1265758" w="1016641">
                <a:moveTo>
                  <a:pt x="0" y="0"/>
                </a:moveTo>
                <a:lnTo>
                  <a:pt x="1016642" y="0"/>
                </a:lnTo>
                <a:lnTo>
                  <a:pt x="1016642" y="1265759"/>
                </a:lnTo>
                <a:lnTo>
                  <a:pt x="0" y="126575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-82" t="0" r="-82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7656559" y="4842358"/>
            <a:ext cx="1016641" cy="1265758"/>
          </a:xfrm>
          <a:custGeom>
            <a:avLst/>
            <a:gdLst/>
            <a:ahLst/>
            <a:cxnLst/>
            <a:rect r="r" b="b" t="t" l="l"/>
            <a:pathLst>
              <a:path h="1265758" w="1016641">
                <a:moveTo>
                  <a:pt x="0" y="0"/>
                </a:moveTo>
                <a:lnTo>
                  <a:pt x="1016642" y="0"/>
                </a:lnTo>
                <a:lnTo>
                  <a:pt x="1016642" y="1265758"/>
                </a:lnTo>
                <a:lnTo>
                  <a:pt x="0" y="126575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-82" t="0" r="-82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7656559" y="3237843"/>
            <a:ext cx="1016641" cy="1265758"/>
          </a:xfrm>
          <a:custGeom>
            <a:avLst/>
            <a:gdLst/>
            <a:ahLst/>
            <a:cxnLst/>
            <a:rect r="r" b="b" t="t" l="l"/>
            <a:pathLst>
              <a:path h="1265758" w="1016641">
                <a:moveTo>
                  <a:pt x="0" y="0"/>
                </a:moveTo>
                <a:lnTo>
                  <a:pt x="1016642" y="0"/>
                </a:lnTo>
                <a:lnTo>
                  <a:pt x="1016642" y="1265758"/>
                </a:lnTo>
                <a:lnTo>
                  <a:pt x="0" y="126575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-82" t="0" r="-82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0" y="9966960"/>
            <a:ext cx="18288000" cy="640080"/>
            <a:chOff x="0" y="0"/>
            <a:chExt cx="24384000" cy="85344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4384000" cy="853440"/>
            </a:xfrm>
            <a:custGeom>
              <a:avLst/>
              <a:gdLst/>
              <a:ahLst/>
              <a:cxnLst/>
              <a:rect r="r" b="b" t="t" l="l"/>
              <a:pathLst>
                <a:path h="853440" w="24384000">
                  <a:moveTo>
                    <a:pt x="0" y="0"/>
                  </a:moveTo>
                  <a:lnTo>
                    <a:pt x="24384000" y="0"/>
                  </a:lnTo>
                  <a:lnTo>
                    <a:pt x="24384000" y="853440"/>
                  </a:lnTo>
                  <a:lnTo>
                    <a:pt x="0" y="85344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 l="0" t="-638" r="0" b="-638"/>
              </a:stretch>
            </a:blipFill>
          </p:spPr>
        </p:sp>
      </p:grpSp>
      <p:sp>
        <p:nvSpPr>
          <p:cNvPr name="Freeform 7" id="7"/>
          <p:cNvSpPr/>
          <p:nvPr/>
        </p:nvSpPr>
        <p:spPr>
          <a:xfrm flipH="false" flipV="false" rot="0">
            <a:off x="-658176" y="158225"/>
            <a:ext cx="16863233" cy="1746616"/>
          </a:xfrm>
          <a:custGeom>
            <a:avLst/>
            <a:gdLst/>
            <a:ahLst/>
            <a:cxnLst/>
            <a:rect r="r" b="b" t="t" l="l"/>
            <a:pathLst>
              <a:path h="1746616" w="16863233">
                <a:moveTo>
                  <a:pt x="0" y="0"/>
                </a:moveTo>
                <a:lnTo>
                  <a:pt x="16863233" y="0"/>
                </a:lnTo>
                <a:lnTo>
                  <a:pt x="16863233" y="1746616"/>
                </a:lnTo>
                <a:lnTo>
                  <a:pt x="0" y="174661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-744898" y="158225"/>
            <a:ext cx="16863233" cy="1669038"/>
          </a:xfrm>
          <a:custGeom>
            <a:avLst/>
            <a:gdLst/>
            <a:ahLst/>
            <a:cxnLst/>
            <a:rect r="r" b="b" t="t" l="l"/>
            <a:pathLst>
              <a:path h="1669038" w="16863233">
                <a:moveTo>
                  <a:pt x="0" y="0"/>
                </a:moveTo>
                <a:lnTo>
                  <a:pt x="16863233" y="0"/>
                </a:lnTo>
                <a:lnTo>
                  <a:pt x="16863233" y="1669038"/>
                </a:lnTo>
                <a:lnTo>
                  <a:pt x="0" y="1669038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16205054" y="83201"/>
            <a:ext cx="1959826" cy="1963750"/>
            <a:chOff x="0" y="0"/>
            <a:chExt cx="2613101" cy="2618334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613152" cy="2618359"/>
            </a:xfrm>
            <a:custGeom>
              <a:avLst/>
              <a:gdLst/>
              <a:ahLst/>
              <a:cxnLst/>
              <a:rect r="r" b="b" t="t" l="l"/>
              <a:pathLst>
                <a:path h="2618359" w="2613152">
                  <a:moveTo>
                    <a:pt x="0" y="0"/>
                  </a:moveTo>
                  <a:lnTo>
                    <a:pt x="2613152" y="0"/>
                  </a:lnTo>
                  <a:lnTo>
                    <a:pt x="2613152" y="2618359"/>
                  </a:lnTo>
                  <a:lnTo>
                    <a:pt x="0" y="261835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 l="-100" t="0" r="-98" b="0"/>
              </a:stretch>
            </a:blipFill>
          </p:spPr>
        </p:sp>
      </p:grpSp>
      <p:sp>
        <p:nvSpPr>
          <p:cNvPr name="TextBox 11" id="11"/>
          <p:cNvSpPr txBox="true"/>
          <p:nvPr/>
        </p:nvSpPr>
        <p:spPr>
          <a:xfrm rot="0">
            <a:off x="1769069" y="541753"/>
            <a:ext cx="13605596" cy="10289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16"/>
              </a:lnSpc>
            </a:pPr>
            <a:r>
              <a:rPr lang="en-US" sz="3099" b="true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III CONISME</a:t>
            </a:r>
          </a:p>
          <a:p>
            <a:pPr algn="ctr">
              <a:lnSpc>
                <a:spcPts val="3718"/>
              </a:lnSpc>
            </a:pPr>
            <a:r>
              <a:rPr lang="en-US" sz="3099" b="true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CONGRESSO NACIONAL INTERDISCIPLINAR DE SAÚDE MENTAL 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456714" y="2962246"/>
            <a:ext cx="16230305" cy="11375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6717"/>
              </a:lnSpc>
            </a:pPr>
            <a:r>
              <a:rPr lang="en-US" sz="4000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Times new Roman, cor preto, justificado.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456714" y="2042474"/>
            <a:ext cx="9945338" cy="89164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077"/>
              </a:lnSpc>
            </a:pPr>
            <a:r>
              <a:rPr lang="en-US" sz="4999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CONSIDERAÇÕES FINAIS 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7656559" y="6486477"/>
            <a:ext cx="1016641" cy="1265758"/>
          </a:xfrm>
          <a:custGeom>
            <a:avLst/>
            <a:gdLst/>
            <a:ahLst/>
            <a:cxnLst/>
            <a:rect r="r" b="b" t="t" l="l"/>
            <a:pathLst>
              <a:path h="1265758" w="1016641">
                <a:moveTo>
                  <a:pt x="0" y="0"/>
                </a:moveTo>
                <a:lnTo>
                  <a:pt x="1016642" y="0"/>
                </a:lnTo>
                <a:lnTo>
                  <a:pt x="1016642" y="1265759"/>
                </a:lnTo>
                <a:lnTo>
                  <a:pt x="0" y="126575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-82" t="0" r="-82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7656559" y="4842358"/>
            <a:ext cx="1016641" cy="1265758"/>
          </a:xfrm>
          <a:custGeom>
            <a:avLst/>
            <a:gdLst/>
            <a:ahLst/>
            <a:cxnLst/>
            <a:rect r="r" b="b" t="t" l="l"/>
            <a:pathLst>
              <a:path h="1265758" w="1016641">
                <a:moveTo>
                  <a:pt x="0" y="0"/>
                </a:moveTo>
                <a:lnTo>
                  <a:pt x="1016642" y="0"/>
                </a:lnTo>
                <a:lnTo>
                  <a:pt x="1016642" y="1265758"/>
                </a:lnTo>
                <a:lnTo>
                  <a:pt x="0" y="126575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-82" t="0" r="-82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7656559" y="3237843"/>
            <a:ext cx="1016641" cy="1265758"/>
          </a:xfrm>
          <a:custGeom>
            <a:avLst/>
            <a:gdLst/>
            <a:ahLst/>
            <a:cxnLst/>
            <a:rect r="r" b="b" t="t" l="l"/>
            <a:pathLst>
              <a:path h="1265758" w="1016641">
                <a:moveTo>
                  <a:pt x="0" y="0"/>
                </a:moveTo>
                <a:lnTo>
                  <a:pt x="1016642" y="0"/>
                </a:lnTo>
                <a:lnTo>
                  <a:pt x="1016642" y="1265758"/>
                </a:lnTo>
                <a:lnTo>
                  <a:pt x="0" y="126575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-82" t="0" r="-82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-658176" y="158225"/>
            <a:ext cx="16863233" cy="1746616"/>
          </a:xfrm>
          <a:custGeom>
            <a:avLst/>
            <a:gdLst/>
            <a:ahLst/>
            <a:cxnLst/>
            <a:rect r="r" b="b" t="t" l="l"/>
            <a:pathLst>
              <a:path h="1746616" w="16863233">
                <a:moveTo>
                  <a:pt x="0" y="0"/>
                </a:moveTo>
                <a:lnTo>
                  <a:pt x="16863233" y="0"/>
                </a:lnTo>
                <a:lnTo>
                  <a:pt x="16863233" y="1746616"/>
                </a:lnTo>
                <a:lnTo>
                  <a:pt x="0" y="174661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744898" y="158225"/>
            <a:ext cx="16863233" cy="1669038"/>
          </a:xfrm>
          <a:custGeom>
            <a:avLst/>
            <a:gdLst/>
            <a:ahLst/>
            <a:cxnLst/>
            <a:rect r="r" b="b" t="t" l="l"/>
            <a:pathLst>
              <a:path h="1669038" w="16863233">
                <a:moveTo>
                  <a:pt x="0" y="0"/>
                </a:moveTo>
                <a:lnTo>
                  <a:pt x="16863233" y="0"/>
                </a:lnTo>
                <a:lnTo>
                  <a:pt x="16863233" y="1669038"/>
                </a:lnTo>
                <a:lnTo>
                  <a:pt x="0" y="1669038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7" id="7"/>
          <p:cNvGrpSpPr/>
          <p:nvPr/>
        </p:nvGrpSpPr>
        <p:grpSpPr>
          <a:xfrm rot="0">
            <a:off x="16205054" y="83201"/>
            <a:ext cx="1959826" cy="1963750"/>
            <a:chOff x="0" y="0"/>
            <a:chExt cx="2613101" cy="2618334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613152" cy="2618359"/>
            </a:xfrm>
            <a:custGeom>
              <a:avLst/>
              <a:gdLst/>
              <a:ahLst/>
              <a:cxnLst/>
              <a:rect r="r" b="b" t="t" l="l"/>
              <a:pathLst>
                <a:path h="2618359" w="2613152">
                  <a:moveTo>
                    <a:pt x="0" y="0"/>
                  </a:moveTo>
                  <a:lnTo>
                    <a:pt x="2613152" y="0"/>
                  </a:lnTo>
                  <a:lnTo>
                    <a:pt x="2613152" y="2618359"/>
                  </a:lnTo>
                  <a:lnTo>
                    <a:pt x="0" y="261835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/>
              <a:stretch>
                <a:fillRect l="-100" t="0" r="-98" b="0"/>
              </a:stretch>
            </a:blipFill>
          </p:spPr>
        </p:sp>
      </p:grpSp>
      <p:grpSp>
        <p:nvGrpSpPr>
          <p:cNvPr name="Group 9" id="9"/>
          <p:cNvGrpSpPr/>
          <p:nvPr/>
        </p:nvGrpSpPr>
        <p:grpSpPr>
          <a:xfrm rot="0">
            <a:off x="0" y="9962874"/>
            <a:ext cx="18288000" cy="648252"/>
            <a:chOff x="0" y="0"/>
            <a:chExt cx="24384000" cy="864337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4384000" cy="864362"/>
            </a:xfrm>
            <a:custGeom>
              <a:avLst/>
              <a:gdLst/>
              <a:ahLst/>
              <a:cxnLst/>
              <a:rect r="r" b="b" t="t" l="l"/>
              <a:pathLst>
                <a:path h="864362" w="24384000">
                  <a:moveTo>
                    <a:pt x="0" y="0"/>
                  </a:moveTo>
                  <a:lnTo>
                    <a:pt x="24384000" y="0"/>
                  </a:lnTo>
                  <a:lnTo>
                    <a:pt x="24384000" y="864362"/>
                  </a:lnTo>
                  <a:lnTo>
                    <a:pt x="0" y="8643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 l="0" t="0" r="0" b="2"/>
              </a:stretch>
            </a:blipFill>
          </p:spPr>
        </p:sp>
      </p:grpSp>
      <p:sp>
        <p:nvSpPr>
          <p:cNvPr name="TextBox 11" id="11"/>
          <p:cNvSpPr txBox="true"/>
          <p:nvPr/>
        </p:nvSpPr>
        <p:spPr>
          <a:xfrm rot="0">
            <a:off x="1769069" y="541753"/>
            <a:ext cx="13605596" cy="10289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16"/>
              </a:lnSpc>
            </a:pPr>
            <a:r>
              <a:rPr lang="en-US" sz="3099" b="true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III CONISME</a:t>
            </a:r>
          </a:p>
          <a:p>
            <a:pPr algn="ctr">
              <a:lnSpc>
                <a:spcPts val="3718"/>
              </a:lnSpc>
            </a:pPr>
            <a:r>
              <a:rPr lang="en-US" sz="3099" b="true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CONGRESSO NACIONAL INTERDISCIPLINAR DE SAÚDE MENTAL 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456714" y="2962246"/>
            <a:ext cx="16230305" cy="11375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6717"/>
              </a:lnSpc>
            </a:pPr>
            <a:r>
              <a:rPr lang="en-US" sz="4000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Times new Roman, cor preto, alinhamento a esquerda.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456714" y="2042474"/>
            <a:ext cx="6332844" cy="89164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077"/>
              </a:lnSpc>
            </a:pPr>
            <a:r>
              <a:rPr lang="en-US" sz="4999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REFERÊNCIAS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DAG-lcJr-6k</dc:identifier>
  <dcterms:modified xsi:type="dcterms:W3CDTF">2011-08-01T06:04:30Z</dcterms:modified>
  <cp:revision>1</cp:revision>
  <dc:title>Modelo de Slide - III CONISME.pptx</dc:title>
</cp:coreProperties>
</file>