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pt-BR"/>
    </a:defPPr>
    <a:lvl1pPr algn="l" defTabSz="3908425" rtl="0" fontAlgn="base">
      <a:spcBef>
        <a:spcPct val="0"/>
      </a:spcBef>
      <a:spcAft>
        <a:spcPct val="0"/>
      </a:spcAft>
      <a:defRPr sz="7700" kern="1200">
        <a:solidFill>
          <a:schemeClr val="tx1"/>
        </a:solidFill>
        <a:latin typeface="Arial" charset="0"/>
        <a:ea typeface="+mn-ea"/>
        <a:cs typeface="+mn-cs"/>
      </a:defRPr>
    </a:lvl1pPr>
    <a:lvl2pPr marL="1954213" indent="-1497013" algn="l" defTabSz="3908425" rtl="0" fontAlgn="base">
      <a:spcBef>
        <a:spcPct val="0"/>
      </a:spcBef>
      <a:spcAft>
        <a:spcPct val="0"/>
      </a:spcAft>
      <a:defRPr sz="7700" kern="1200">
        <a:solidFill>
          <a:schemeClr val="tx1"/>
        </a:solidFill>
        <a:latin typeface="Arial" charset="0"/>
        <a:ea typeface="+mn-ea"/>
        <a:cs typeface="+mn-cs"/>
      </a:defRPr>
    </a:lvl2pPr>
    <a:lvl3pPr marL="3908425" indent="-2994025" algn="l" defTabSz="3908425" rtl="0" fontAlgn="base">
      <a:spcBef>
        <a:spcPct val="0"/>
      </a:spcBef>
      <a:spcAft>
        <a:spcPct val="0"/>
      </a:spcAft>
      <a:defRPr sz="7700" kern="1200">
        <a:solidFill>
          <a:schemeClr val="tx1"/>
        </a:solidFill>
        <a:latin typeface="Arial" charset="0"/>
        <a:ea typeface="+mn-ea"/>
        <a:cs typeface="+mn-cs"/>
      </a:defRPr>
    </a:lvl3pPr>
    <a:lvl4pPr marL="5862638" indent="-4491038" algn="l" defTabSz="3908425" rtl="0" fontAlgn="base">
      <a:spcBef>
        <a:spcPct val="0"/>
      </a:spcBef>
      <a:spcAft>
        <a:spcPct val="0"/>
      </a:spcAft>
      <a:defRPr sz="7700" kern="1200">
        <a:solidFill>
          <a:schemeClr val="tx1"/>
        </a:solidFill>
        <a:latin typeface="Arial" charset="0"/>
        <a:ea typeface="+mn-ea"/>
        <a:cs typeface="+mn-cs"/>
      </a:defRPr>
    </a:lvl4pPr>
    <a:lvl5pPr marL="7816850" indent="-5988050" algn="l" defTabSz="3908425" rtl="0" fontAlgn="base">
      <a:spcBef>
        <a:spcPct val="0"/>
      </a:spcBef>
      <a:spcAft>
        <a:spcPct val="0"/>
      </a:spcAft>
      <a:defRPr sz="77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77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77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77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77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C20E"/>
    <a:srgbClr val="8AF244"/>
    <a:srgbClr val="74EF21"/>
    <a:srgbClr val="440702"/>
    <a:srgbClr val="003300"/>
    <a:srgbClr val="006600"/>
    <a:srgbClr val="ABAE9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33" d="100"/>
          <a:sy n="33" d="100"/>
        </p:scale>
        <p:origin x="354" y="54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fael Ricardo Vasconcelos Silva" userId="c63db0b38ac1398d" providerId="LiveId" clId="{E52D1AA5-DE85-4218-B67D-8507109FE302}"/>
    <pc:docChg chg="modSld">
      <pc:chgData name="Rafael Ricardo Vasconcelos Silva" userId="c63db0b38ac1398d" providerId="LiveId" clId="{E52D1AA5-DE85-4218-B67D-8507109FE302}" dt="2022-03-03T13:44:28.111" v="2" actId="207"/>
      <pc:docMkLst>
        <pc:docMk/>
      </pc:docMkLst>
      <pc:sldChg chg="modSp">
        <pc:chgData name="Rafael Ricardo Vasconcelos Silva" userId="c63db0b38ac1398d" providerId="LiveId" clId="{E52D1AA5-DE85-4218-B67D-8507109FE302}" dt="2022-03-03T13:44:28.111" v="2" actId="207"/>
        <pc:sldMkLst>
          <pc:docMk/>
          <pc:sldMk cId="0" sldId="256"/>
        </pc:sldMkLst>
        <pc:spChg chg="mod">
          <ac:chgData name="Rafael Ricardo Vasconcelos Silva" userId="c63db0b38ac1398d" providerId="LiveId" clId="{E52D1AA5-DE85-4218-B67D-8507109FE302}" dt="2022-03-03T13:44:28.111" v="2" actId="207"/>
          <ac:spMkLst>
            <pc:docMk/>
            <pc:sldMk cId="0" sldId="256"/>
            <ac:spMk id="45" creationId="{00000000-0000-0000-0000-000000000000}"/>
          </ac:spMkLst>
        </pc:spChg>
        <pc:spChg chg="mod">
          <ac:chgData name="Rafael Ricardo Vasconcelos Silva" userId="c63db0b38ac1398d" providerId="LiveId" clId="{E52D1AA5-DE85-4218-B67D-8507109FE302}" dt="2022-03-03T13:43:13.210" v="1" actId="20577"/>
          <ac:spMkLst>
            <pc:docMk/>
            <pc:sldMk cId="0" sldId="256"/>
            <ac:spMk id="46" creationId="{00000000-0000-0000-0000-000000000000}"/>
          </ac:spMkLst>
        </pc:spChg>
        <pc:spChg chg="mod">
          <ac:chgData name="Rafael Ricardo Vasconcelos Silva" userId="c63db0b38ac1398d" providerId="LiveId" clId="{E52D1AA5-DE85-4218-B67D-8507109FE302}" dt="2022-03-03T13:44:28.111" v="2" actId="207"/>
          <ac:spMkLst>
            <pc:docMk/>
            <pc:sldMk cId="0" sldId="256"/>
            <ac:spMk id="62" creationId="{00000000-0000-0000-0000-000000000000}"/>
          </ac:spMkLst>
        </pc:spChg>
        <pc:spChg chg="mod">
          <ac:chgData name="Rafael Ricardo Vasconcelos Silva" userId="c63db0b38ac1398d" providerId="LiveId" clId="{E52D1AA5-DE85-4218-B67D-8507109FE302}" dt="2022-03-03T13:44:28.111" v="2" actId="207"/>
          <ac:spMkLst>
            <pc:docMk/>
            <pc:sldMk cId="0" sldId="256"/>
            <ac:spMk id="66" creationId="{00000000-0000-0000-0000-000000000000}"/>
          </ac:spMkLst>
        </pc:spChg>
        <pc:spChg chg="mod">
          <ac:chgData name="Rafael Ricardo Vasconcelos Silva" userId="c63db0b38ac1398d" providerId="LiveId" clId="{E52D1AA5-DE85-4218-B67D-8507109FE302}" dt="2022-03-03T13:44:28.111" v="2" actId="207"/>
          <ac:spMkLst>
            <pc:docMk/>
            <pc:sldMk cId="0" sldId="256"/>
            <ac:spMk id="2056" creationId="{00000000-0000-0000-0000-000000000000}"/>
          </ac:spMkLst>
        </pc:spChg>
        <pc:spChg chg="mod">
          <ac:chgData name="Rafael Ricardo Vasconcelos Silva" userId="c63db0b38ac1398d" providerId="LiveId" clId="{E52D1AA5-DE85-4218-B67D-8507109FE302}" dt="2022-03-03T13:44:28.111" v="2" actId="207"/>
          <ac:spMkLst>
            <pc:docMk/>
            <pc:sldMk cId="0" sldId="256"/>
            <ac:spMk id="2058" creationId="{00000000-0000-0000-0000-000000000000}"/>
          </ac:spMkLst>
        </pc:spChg>
        <pc:spChg chg="mod">
          <ac:chgData name="Rafael Ricardo Vasconcelos Silva" userId="c63db0b38ac1398d" providerId="LiveId" clId="{E52D1AA5-DE85-4218-B67D-8507109FE302}" dt="2022-03-03T13:44:28.111" v="2" actId="207"/>
          <ac:spMkLst>
            <pc:docMk/>
            <pc:sldMk cId="0" sldId="256"/>
            <ac:spMk id="2063" creationId="{00000000-0000-0000-0000-000000000000}"/>
          </ac:spMkLst>
        </pc:spChg>
        <pc:spChg chg="mod">
          <ac:chgData name="Rafael Ricardo Vasconcelos Silva" userId="c63db0b38ac1398d" providerId="LiveId" clId="{E52D1AA5-DE85-4218-B67D-8507109FE302}" dt="2022-03-03T13:44:28.111" v="2" actId="207"/>
          <ac:spMkLst>
            <pc:docMk/>
            <pc:sldMk cId="0" sldId="256"/>
            <ac:spMk id="206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5" y="13421682"/>
            <a:ext cx="27543443" cy="9261157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9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54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09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863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818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77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727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681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636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9977F-7217-4C59-BAE9-470BF9B72BC0}" type="datetimeFigureOut">
              <a:rPr lang="pt-BR"/>
              <a:pPr>
                <a:defRPr/>
              </a:pPr>
              <a:t>13/05/2022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757D8-D71C-404F-A1D4-A85F1227DAE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806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52C6F-5C1D-4B29-9E6B-FD78A19DE95C}" type="datetimeFigureOut">
              <a:rPr lang="pt-BR"/>
              <a:pPr>
                <a:defRPr/>
              </a:pPr>
              <a:t>13/05/2022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48DB1-F6EE-49DA-8B52-9E0BBD72E42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0140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8" y="1730225"/>
            <a:ext cx="7290911" cy="36864607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730225"/>
            <a:ext cx="21332666" cy="36864607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8ECEE-0E37-4A8D-8670-B81245FC25E3}" type="datetimeFigureOut">
              <a:rPr lang="pt-BR"/>
              <a:pPr>
                <a:defRPr/>
              </a:pPr>
              <a:t>13/05/2022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1DEA5-8817-443E-8129-05AB4FA85C0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6334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65141-B5CE-457A-90AB-FC2E602B4921}" type="datetimeFigureOut">
              <a:rPr lang="pt-BR"/>
              <a:pPr>
                <a:defRPr/>
              </a:pPr>
              <a:t>13/05/2022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D6FED3-240D-44B3-AE73-A9D06905587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7339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8" y="27763476"/>
            <a:ext cx="27543443" cy="8581073"/>
          </a:xfrm>
        </p:spPr>
        <p:txBody>
          <a:bodyPr anchor="t"/>
          <a:lstStyle>
            <a:lvl1pPr algn="l">
              <a:defRPr sz="171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8" y="18312295"/>
            <a:ext cx="27543443" cy="9451178"/>
          </a:xfrm>
        </p:spPr>
        <p:txBody>
          <a:bodyPr anchor="b"/>
          <a:lstStyle>
            <a:lvl1pPr marL="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1pPr>
            <a:lvl2pPr marL="195453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2pPr>
            <a:lvl3pPr marL="390906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3pPr>
            <a:lvl4pPr marL="586359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4pPr>
            <a:lvl5pPr marL="781812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5pPr>
            <a:lvl6pPr marL="977265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6pPr>
            <a:lvl7pPr marL="1172718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7pPr>
            <a:lvl8pPr marL="1368171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8pPr>
            <a:lvl9pPr marL="1563624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934BA-4711-49B9-9B0E-75CE7A8DF161}" type="datetimeFigureOut">
              <a:rPr lang="pt-BR"/>
              <a:pPr>
                <a:defRPr/>
              </a:pPr>
              <a:t>13/05/2022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9C67E-C3F8-4877-BAE6-6600778FF81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1843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4" y="10081266"/>
            <a:ext cx="14311789" cy="28513567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61" y="10081266"/>
            <a:ext cx="14311789" cy="28513567"/>
          </a:xfrm>
        </p:spPr>
        <p:txBody>
          <a:bodyPr/>
          <a:lstStyle>
            <a:lvl1pPr>
              <a:defRPr sz="12000"/>
            </a:lvl1pPr>
            <a:lvl2pPr>
              <a:defRPr sz="103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4066E-04C1-4033-9139-B11A5862345C}" type="datetimeFigureOut">
              <a:rPr lang="pt-BR"/>
              <a:pPr>
                <a:defRPr/>
              </a:pPr>
              <a:t>13/05/2022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E3038-D026-4A07-AF84-089DA678B33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4440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2" y="9671214"/>
            <a:ext cx="14317416" cy="4030501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54530" indent="0">
              <a:buNone/>
              <a:defRPr sz="8600" b="1"/>
            </a:lvl2pPr>
            <a:lvl3pPr marL="3909060" indent="0">
              <a:buNone/>
              <a:defRPr sz="7700" b="1"/>
            </a:lvl3pPr>
            <a:lvl4pPr marL="5863590" indent="0">
              <a:buNone/>
              <a:defRPr sz="6800" b="1"/>
            </a:lvl4pPr>
            <a:lvl5pPr marL="7818120" indent="0">
              <a:buNone/>
              <a:defRPr sz="6800" b="1"/>
            </a:lvl5pPr>
            <a:lvl6pPr marL="9772650" indent="0">
              <a:buNone/>
              <a:defRPr sz="6800" b="1"/>
            </a:lvl6pPr>
            <a:lvl7pPr marL="11727180" indent="0">
              <a:buNone/>
              <a:defRPr sz="6800" b="1"/>
            </a:lvl7pPr>
            <a:lvl8pPr marL="13681710" indent="0">
              <a:buNone/>
              <a:defRPr sz="6800" b="1"/>
            </a:lvl8pPr>
            <a:lvl9pPr marL="15636240" indent="0">
              <a:buNone/>
              <a:defRPr sz="68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2" y="13701713"/>
            <a:ext cx="14317416" cy="24893114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4"/>
            <a:ext cx="14323040" cy="4030501"/>
          </a:xfrm>
        </p:spPr>
        <p:txBody>
          <a:bodyPr anchor="b"/>
          <a:lstStyle>
            <a:lvl1pPr marL="0" indent="0">
              <a:buNone/>
              <a:defRPr sz="10300" b="1"/>
            </a:lvl1pPr>
            <a:lvl2pPr marL="1954530" indent="0">
              <a:buNone/>
              <a:defRPr sz="8600" b="1"/>
            </a:lvl2pPr>
            <a:lvl3pPr marL="3909060" indent="0">
              <a:buNone/>
              <a:defRPr sz="7700" b="1"/>
            </a:lvl3pPr>
            <a:lvl4pPr marL="5863590" indent="0">
              <a:buNone/>
              <a:defRPr sz="6800" b="1"/>
            </a:lvl4pPr>
            <a:lvl5pPr marL="7818120" indent="0">
              <a:buNone/>
              <a:defRPr sz="6800" b="1"/>
            </a:lvl5pPr>
            <a:lvl6pPr marL="9772650" indent="0">
              <a:buNone/>
              <a:defRPr sz="6800" b="1"/>
            </a:lvl6pPr>
            <a:lvl7pPr marL="11727180" indent="0">
              <a:buNone/>
              <a:defRPr sz="6800" b="1"/>
            </a:lvl7pPr>
            <a:lvl8pPr marL="13681710" indent="0">
              <a:buNone/>
              <a:defRPr sz="6800" b="1"/>
            </a:lvl8pPr>
            <a:lvl9pPr marL="15636240" indent="0">
              <a:buNone/>
              <a:defRPr sz="68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0300"/>
            </a:lvl1pPr>
            <a:lvl2pPr>
              <a:defRPr sz="8600"/>
            </a:lvl2pPr>
            <a:lvl3pPr>
              <a:defRPr sz="77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9A3EE-05C6-4AB2-849C-93329111C7A1}" type="datetimeFigureOut">
              <a:rPr lang="pt-BR"/>
              <a:pPr>
                <a:defRPr/>
              </a:pPr>
              <a:t>13/05/2022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975C6-7DAD-4B53-84C0-B53C2EDFC19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9928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75120-FBE4-47DF-9182-64D50A9D2020}" type="datetimeFigureOut">
              <a:rPr lang="pt-BR"/>
              <a:pPr>
                <a:defRPr/>
              </a:pPr>
              <a:t>13/05/2022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05D37-8C3A-4B06-9EEC-AED7F4B50A7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184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3E235-4406-455F-81D6-A74A8A52FD85}" type="datetimeFigureOut">
              <a:rPr lang="pt-BR"/>
              <a:pPr>
                <a:defRPr/>
              </a:pPr>
              <a:t>13/05/2022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405F9-6677-42BC-AFFB-12060227C60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8032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6" y="1720215"/>
            <a:ext cx="10660709" cy="7320916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3700"/>
            </a:lvl1pPr>
            <a:lvl2pPr>
              <a:defRPr sz="12000"/>
            </a:lvl2pPr>
            <a:lvl3pPr>
              <a:defRPr sz="103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6" y="9041135"/>
            <a:ext cx="10660709" cy="29553697"/>
          </a:xfrm>
        </p:spPr>
        <p:txBody>
          <a:bodyPr/>
          <a:lstStyle>
            <a:lvl1pPr marL="0" indent="0">
              <a:buNone/>
              <a:defRPr sz="6000"/>
            </a:lvl1pPr>
            <a:lvl2pPr marL="1954530" indent="0">
              <a:buNone/>
              <a:defRPr sz="5100"/>
            </a:lvl2pPr>
            <a:lvl3pPr marL="3909060" indent="0">
              <a:buNone/>
              <a:defRPr sz="4300"/>
            </a:lvl3pPr>
            <a:lvl4pPr marL="5863590" indent="0">
              <a:buNone/>
              <a:defRPr sz="3800"/>
            </a:lvl4pPr>
            <a:lvl5pPr marL="7818120" indent="0">
              <a:buNone/>
              <a:defRPr sz="3800"/>
            </a:lvl5pPr>
            <a:lvl6pPr marL="9772650" indent="0">
              <a:buNone/>
              <a:defRPr sz="3800"/>
            </a:lvl6pPr>
            <a:lvl7pPr marL="11727180" indent="0">
              <a:buNone/>
              <a:defRPr sz="3800"/>
            </a:lvl7pPr>
            <a:lvl8pPr marL="13681710" indent="0">
              <a:buNone/>
              <a:defRPr sz="3800"/>
            </a:lvl8pPr>
            <a:lvl9pPr marL="15636240" indent="0">
              <a:buNone/>
              <a:defRPr sz="38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E3C52-DC4E-4847-A7AF-16310175C467}" type="datetimeFigureOut">
              <a:rPr lang="pt-BR"/>
              <a:pPr>
                <a:defRPr/>
              </a:pPr>
              <a:t>13/05/2022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EE571-1AD0-4C22-9749-95EF6AD8173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0778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2" y="30243781"/>
            <a:ext cx="19442430" cy="3570450"/>
          </a:xfrm>
        </p:spPr>
        <p:txBody>
          <a:bodyPr anchor="b"/>
          <a:lstStyle>
            <a:lvl1pPr algn="l">
              <a:defRPr sz="86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2" y="3860483"/>
            <a:ext cx="19442430" cy="25923240"/>
          </a:xfrm>
        </p:spPr>
        <p:txBody>
          <a:bodyPr rtlCol="0">
            <a:normAutofit/>
          </a:bodyPr>
          <a:lstStyle>
            <a:lvl1pPr marL="0" indent="0">
              <a:buNone/>
              <a:defRPr sz="13700"/>
            </a:lvl1pPr>
            <a:lvl2pPr marL="1954530" indent="0">
              <a:buNone/>
              <a:defRPr sz="12000"/>
            </a:lvl2pPr>
            <a:lvl3pPr marL="3909060" indent="0">
              <a:buNone/>
              <a:defRPr sz="10300"/>
            </a:lvl3pPr>
            <a:lvl4pPr marL="5863590" indent="0">
              <a:buNone/>
              <a:defRPr sz="8600"/>
            </a:lvl4pPr>
            <a:lvl5pPr marL="7818120" indent="0">
              <a:buNone/>
              <a:defRPr sz="8600"/>
            </a:lvl5pPr>
            <a:lvl6pPr marL="9772650" indent="0">
              <a:buNone/>
              <a:defRPr sz="8600"/>
            </a:lvl6pPr>
            <a:lvl7pPr marL="11727180" indent="0">
              <a:buNone/>
              <a:defRPr sz="8600"/>
            </a:lvl7pPr>
            <a:lvl8pPr marL="13681710" indent="0">
              <a:buNone/>
              <a:defRPr sz="8600"/>
            </a:lvl8pPr>
            <a:lvl9pPr marL="15636240" indent="0">
              <a:buNone/>
              <a:defRPr sz="86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2" y="33814231"/>
            <a:ext cx="19442430" cy="5070631"/>
          </a:xfrm>
        </p:spPr>
        <p:txBody>
          <a:bodyPr/>
          <a:lstStyle>
            <a:lvl1pPr marL="0" indent="0">
              <a:buNone/>
              <a:defRPr sz="6000"/>
            </a:lvl1pPr>
            <a:lvl2pPr marL="1954530" indent="0">
              <a:buNone/>
              <a:defRPr sz="5100"/>
            </a:lvl2pPr>
            <a:lvl3pPr marL="3909060" indent="0">
              <a:buNone/>
              <a:defRPr sz="4300"/>
            </a:lvl3pPr>
            <a:lvl4pPr marL="5863590" indent="0">
              <a:buNone/>
              <a:defRPr sz="3800"/>
            </a:lvl4pPr>
            <a:lvl5pPr marL="7818120" indent="0">
              <a:buNone/>
              <a:defRPr sz="3800"/>
            </a:lvl5pPr>
            <a:lvl6pPr marL="9772650" indent="0">
              <a:buNone/>
              <a:defRPr sz="3800"/>
            </a:lvl6pPr>
            <a:lvl7pPr marL="11727180" indent="0">
              <a:buNone/>
              <a:defRPr sz="3800"/>
            </a:lvl7pPr>
            <a:lvl8pPr marL="13681710" indent="0">
              <a:buNone/>
              <a:defRPr sz="3800"/>
            </a:lvl8pPr>
            <a:lvl9pPr marL="15636240" indent="0">
              <a:buNone/>
              <a:defRPr sz="38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3EF2A-EDEA-4F71-9052-12C052F88F19}" type="datetimeFigureOut">
              <a:rPr lang="pt-BR"/>
              <a:pPr>
                <a:defRPr/>
              </a:pPr>
              <a:t>13/05/2022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88E6B-3D25-41B4-945C-175AD48670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4748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1620839" y="1730375"/>
            <a:ext cx="29162375" cy="720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90906" tIns="195453" rIns="390906" bIns="1954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1620839" y="10080625"/>
            <a:ext cx="29162375" cy="285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90906" tIns="195453" rIns="390906" bIns="1954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839" y="40044690"/>
            <a:ext cx="7559675" cy="2300287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l" defTabSz="3909060" fontAlgn="auto">
              <a:spcBef>
                <a:spcPts val="0"/>
              </a:spcBef>
              <a:spcAft>
                <a:spcPts val="0"/>
              </a:spcAft>
              <a:defRPr sz="51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49CD548-0CC9-4B56-BF40-7559508C04D3}" type="datetimeFigureOut">
              <a:rPr lang="pt-BR"/>
              <a:pPr>
                <a:defRPr/>
              </a:pPr>
              <a:t>13/05/2022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225" y="40044690"/>
            <a:ext cx="10261600" cy="2300287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ctr" defTabSz="3909060" fontAlgn="auto">
              <a:spcBef>
                <a:spcPts val="0"/>
              </a:spcBef>
              <a:spcAft>
                <a:spcPts val="0"/>
              </a:spcAft>
              <a:defRPr sz="51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3539" y="40044690"/>
            <a:ext cx="7559675" cy="2300287"/>
          </a:xfrm>
          <a:prstGeom prst="rect">
            <a:avLst/>
          </a:prstGeom>
        </p:spPr>
        <p:txBody>
          <a:bodyPr vert="horz" lIns="390906" tIns="195453" rIns="390906" bIns="195453" rtlCol="0" anchor="ctr"/>
          <a:lstStyle>
            <a:lvl1pPr algn="r" defTabSz="3909060" fontAlgn="auto">
              <a:spcBef>
                <a:spcPts val="0"/>
              </a:spcBef>
              <a:spcAft>
                <a:spcPts val="0"/>
              </a:spcAft>
              <a:defRPr sz="51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0833B7F-AC3C-48B2-A297-B894A86374B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08425" rtl="0" eaLnBrk="0" fontAlgn="base" hangingPunct="0">
        <a:spcBef>
          <a:spcPct val="0"/>
        </a:spcBef>
        <a:spcAft>
          <a:spcPct val="0"/>
        </a:spcAft>
        <a:defRPr sz="18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39084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2pPr>
      <a:lvl3pPr algn="ctr" defTabSz="39084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3pPr>
      <a:lvl4pPr algn="ctr" defTabSz="39084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4pPr>
      <a:lvl5pPr algn="ctr" defTabSz="3908425" rtl="0" eaLnBrk="0" fontAlgn="base" hangingPunct="0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5pPr>
      <a:lvl6pPr marL="457200" algn="ctr" defTabSz="3908425" rtl="0" fontAlgn="base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6pPr>
      <a:lvl7pPr marL="914400" algn="ctr" defTabSz="3908425" rtl="0" fontAlgn="base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7pPr>
      <a:lvl8pPr marL="1371600" algn="ctr" defTabSz="3908425" rtl="0" fontAlgn="base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8pPr>
      <a:lvl9pPr marL="1828800" algn="ctr" defTabSz="3908425" rtl="0" fontAlgn="base">
        <a:spcBef>
          <a:spcPct val="0"/>
        </a:spcBef>
        <a:spcAft>
          <a:spcPct val="0"/>
        </a:spcAft>
        <a:defRPr sz="18800">
          <a:solidFill>
            <a:schemeClr val="tx1"/>
          </a:solidFill>
          <a:latin typeface="Calibri" pitchFamily="34" charset="0"/>
        </a:defRPr>
      </a:lvl9pPr>
    </p:titleStyle>
    <p:bodyStyle>
      <a:lvl1pPr marL="1465263" indent="-1465263" algn="l" defTabSz="39084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3700" kern="1200">
          <a:solidFill>
            <a:schemeClr val="tx1"/>
          </a:solidFill>
          <a:latin typeface="+mn-lt"/>
          <a:ea typeface="+mn-ea"/>
          <a:cs typeface="+mn-cs"/>
        </a:defRPr>
      </a:lvl1pPr>
      <a:lvl2pPr marL="3175000" indent="-1220788" algn="l" defTabSz="39084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2000" kern="1200">
          <a:solidFill>
            <a:schemeClr val="tx1"/>
          </a:solidFill>
          <a:latin typeface="+mn-lt"/>
          <a:ea typeface="+mn-ea"/>
          <a:cs typeface="+mn-cs"/>
        </a:defRPr>
      </a:lvl2pPr>
      <a:lvl3pPr marL="4886325" indent="-976313" algn="l" defTabSz="39084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3pPr>
      <a:lvl4pPr marL="6840538" indent="-976313" algn="l" defTabSz="39084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94750" indent="-976313" algn="l" defTabSz="390842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749915" indent="-977265" algn="l" defTabSz="3909060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2704445" indent="-977265" algn="l" defTabSz="3909060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4658975" indent="-977265" algn="l" defTabSz="3909060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6613505" indent="-977265" algn="l" defTabSz="3909060" rtl="0" eaLnBrk="1" latinLnBrk="0" hangingPunct="1">
        <a:spcBef>
          <a:spcPct val="20000"/>
        </a:spcBef>
        <a:buFont typeface="Arial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1pPr>
      <a:lvl2pPr marL="195453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90906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86359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1812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77265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72718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68171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5636240" algn="l" defTabSz="3909060" rtl="0" eaLnBrk="1" latinLnBrk="0" hangingPunct="1"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102"/>
          <p:cNvSpPr>
            <a:spLocks noChangeArrowheads="1"/>
          </p:cNvSpPr>
          <p:nvPr/>
        </p:nvSpPr>
        <p:spPr bwMode="auto">
          <a:xfrm>
            <a:off x="96839" y="9971087"/>
            <a:ext cx="15890875" cy="4416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2056" name="Rectangle 5"/>
          <p:cNvSpPr>
            <a:spLocks noChangeArrowheads="1"/>
          </p:cNvSpPr>
          <p:nvPr/>
        </p:nvSpPr>
        <p:spPr bwMode="auto">
          <a:xfrm>
            <a:off x="76273" y="9898325"/>
            <a:ext cx="15840000" cy="720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txBody>
          <a:bodyPr wrap="none" anchor="ctr"/>
          <a:lstStyle/>
          <a:p>
            <a:pPr algn="ctr"/>
            <a:r>
              <a:rPr lang="pt-BR" altLang="pt-BR" sz="3600" b="1" dirty="0">
                <a:latin typeface="Times New Roman" pitchFamily="18" charset="0"/>
                <a:cs typeface="Times New Roman" pitchFamily="18" charset="0"/>
              </a:rPr>
              <a:t>INTRODUÇÃO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61872" y="19730492"/>
            <a:ext cx="15911438" cy="720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altLang="pt-BR" sz="3600" b="1" dirty="0">
                <a:latin typeface="Times New Roman" pitchFamily="18" charset="0"/>
                <a:cs typeface="Times New Roman" pitchFamily="18" charset="0"/>
              </a:rPr>
              <a:t>MATERIAL E MÉTODOS</a:t>
            </a:r>
          </a:p>
        </p:txBody>
      </p:sp>
      <p:sp>
        <p:nvSpPr>
          <p:cNvPr id="2063" name="Rectangle 95"/>
          <p:cNvSpPr>
            <a:spLocks noChangeArrowheads="1"/>
          </p:cNvSpPr>
          <p:nvPr/>
        </p:nvSpPr>
        <p:spPr bwMode="auto">
          <a:xfrm>
            <a:off x="16487777" y="26031856"/>
            <a:ext cx="15840000" cy="720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txBody>
          <a:bodyPr wrap="none" anchor="ctr"/>
          <a:lstStyle/>
          <a:p>
            <a:pPr algn="ctr"/>
            <a:r>
              <a:rPr lang="pt-BR" altLang="pt-BR" sz="3600" b="1" dirty="0">
                <a:latin typeface="Times New Roman" pitchFamily="18" charset="0"/>
                <a:cs typeface="Times New Roman" pitchFamily="18" charset="0"/>
              </a:rPr>
              <a:t>CONCLUSÕES</a:t>
            </a:r>
          </a:p>
        </p:txBody>
      </p:sp>
      <p:sp>
        <p:nvSpPr>
          <p:cNvPr id="2067" name="Rectangle 90"/>
          <p:cNvSpPr>
            <a:spLocks noChangeArrowheads="1"/>
          </p:cNvSpPr>
          <p:nvPr/>
        </p:nvSpPr>
        <p:spPr bwMode="auto">
          <a:xfrm>
            <a:off x="16471013" y="29603756"/>
            <a:ext cx="15876000" cy="720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txBody>
          <a:bodyPr wrap="none" anchor="ctr"/>
          <a:lstStyle/>
          <a:p>
            <a:pPr algn="ctr"/>
            <a:r>
              <a:rPr lang="pt-BR" altLang="pt-BR" sz="4000" b="1" dirty="0">
                <a:latin typeface="Times New Roman" pitchFamily="18" charset="0"/>
                <a:cs typeface="Times New Roman" pitchFamily="18" charset="0"/>
              </a:rPr>
              <a:t>REFERÊNCIAS</a:t>
            </a:r>
          </a:p>
        </p:txBody>
      </p:sp>
      <p:sp>
        <p:nvSpPr>
          <p:cNvPr id="2068" name="Rectangle 105"/>
          <p:cNvSpPr>
            <a:spLocks noChangeArrowheads="1"/>
          </p:cNvSpPr>
          <p:nvPr/>
        </p:nvSpPr>
        <p:spPr bwMode="auto">
          <a:xfrm>
            <a:off x="16489364" y="7705787"/>
            <a:ext cx="15841662" cy="2275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altLang="pt-BR"/>
          </a:p>
        </p:txBody>
      </p:sp>
      <p:sp>
        <p:nvSpPr>
          <p:cNvPr id="2" name="Text Box 87"/>
          <p:cNvSpPr txBox="1">
            <a:spLocks noChangeArrowheads="1"/>
          </p:cNvSpPr>
          <p:nvPr/>
        </p:nvSpPr>
        <p:spPr bwMode="auto">
          <a:xfrm>
            <a:off x="1057169" y="6815034"/>
            <a:ext cx="30194027" cy="784830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</p:spPr>
        <p:txBody>
          <a:bodyPr wrap="square">
            <a:spAutoFit/>
          </a:bodyPr>
          <a:lstStyle>
            <a:lvl1pPr eaLnBrk="0" hangingPunct="0">
              <a:defRPr sz="77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77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77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77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77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3908425" eaLnBrk="0" fontAlgn="base" hangingPunct="0">
              <a:spcBef>
                <a:spcPct val="0"/>
              </a:spcBef>
              <a:spcAft>
                <a:spcPct val="0"/>
              </a:spcAft>
              <a:defRPr sz="77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/>
            <a:r>
              <a:rPr lang="pt-BR" sz="3000" b="1" dirty="0">
                <a:latin typeface="Times New Roman" pitchFamily="18" charset="0"/>
                <a:cs typeface="Times New Roman" pitchFamily="18" charset="0"/>
              </a:rPr>
              <a:t>Nome Completo do Autor Um</a:t>
            </a:r>
            <a:r>
              <a:rPr lang="pt-BR" sz="3000" b="1" baseline="30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t-BR" sz="3000" b="1" dirty="0">
                <a:latin typeface="Times New Roman" pitchFamily="18" charset="0"/>
                <a:cs typeface="Times New Roman" pitchFamily="18" charset="0"/>
              </a:rPr>
              <a:t>, Nome Completo do Autor Dois</a:t>
            </a:r>
            <a:r>
              <a:rPr lang="pt-BR" sz="3000" b="1" baseline="30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t-BR" sz="3000" b="1" dirty="0">
                <a:latin typeface="Times New Roman" pitchFamily="18" charset="0"/>
                <a:cs typeface="Times New Roman" pitchFamily="18" charset="0"/>
              </a:rPr>
              <a:t>, Nome Completo do Autor Três</a:t>
            </a:r>
            <a:r>
              <a:rPr lang="pt-BR" sz="30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000" b="1" dirty="0">
                <a:latin typeface="Times New Roman" pitchFamily="18" charset="0"/>
                <a:cs typeface="Times New Roman" pitchFamily="18" charset="0"/>
              </a:rPr>
              <a:t>, Nome Completo do Autor Quatro</a:t>
            </a:r>
            <a:r>
              <a:rPr lang="pt-BR" sz="3000" b="1" baseline="30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t-BR" sz="3000" b="1" dirty="0">
                <a:latin typeface="Times New Roman" pitchFamily="18" charset="0"/>
                <a:cs typeface="Times New Roman" pitchFamily="18" charset="0"/>
              </a:rPr>
              <a:t>, Nome Completo do Autor Cinco</a:t>
            </a:r>
            <a:r>
              <a:rPr lang="pt-BR" sz="3000" b="1" baseline="30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t-BR" sz="3000" b="1" dirty="0">
                <a:latin typeface="Times New Roman" pitchFamily="18" charset="0"/>
                <a:cs typeface="Times New Roman" pitchFamily="18" charset="0"/>
              </a:rPr>
              <a:t>,</a:t>
            </a:r>
            <a:endParaRPr lang="pt-BR" sz="3000" b="1" baseline="30000" dirty="0"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pt-BR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 Box 16"/>
          <p:cNvSpPr txBox="1">
            <a:spLocks noChangeArrowheads="1"/>
          </p:cNvSpPr>
          <p:nvPr/>
        </p:nvSpPr>
        <p:spPr bwMode="auto">
          <a:xfrm>
            <a:off x="16487777" y="38604944"/>
            <a:ext cx="15876000" cy="720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square" lIns="82440" tIns="41040" rIns="82440" bIns="41040">
            <a:spAutoFit/>
          </a:bodyPr>
          <a:lstStyle/>
          <a:p>
            <a:pPr algn="ctr">
              <a:spcBef>
                <a:spcPts val="33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</a:tabLst>
            </a:pPr>
            <a:r>
              <a:rPr lang="en-GB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AGRADECIMENTOS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16463781" y="30351140"/>
            <a:ext cx="157864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000" dirty="0">
                <a:latin typeface="Times New Roman" pitchFamily="18" charset="0"/>
                <a:cs typeface="Times New Roman" pitchFamily="18" charset="0"/>
              </a:rPr>
              <a:t>Em ordem alfabética, seguindo as normas da ABNT NBR 6023 de 2018</a:t>
            </a:r>
          </a:p>
          <a:p>
            <a:r>
              <a:rPr lang="pt-BR" sz="30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24" name="CaixaDeTexto 23"/>
          <p:cNvSpPr txBox="1"/>
          <p:nvPr/>
        </p:nvSpPr>
        <p:spPr>
          <a:xfrm>
            <a:off x="14937340" y="32590882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43" name="Retângulo 42"/>
          <p:cNvSpPr/>
          <p:nvPr/>
        </p:nvSpPr>
        <p:spPr>
          <a:xfrm>
            <a:off x="25042477" y="0"/>
            <a:ext cx="1446620" cy="6713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CaixaDeTexto 21"/>
          <p:cNvSpPr txBox="1"/>
          <p:nvPr/>
        </p:nvSpPr>
        <p:spPr>
          <a:xfrm>
            <a:off x="4569901" y="32662319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46" name="Retângulo 45"/>
          <p:cNvSpPr/>
          <p:nvPr/>
        </p:nvSpPr>
        <p:spPr>
          <a:xfrm>
            <a:off x="914293" y="4568265"/>
            <a:ext cx="3021827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7000" b="1">
                <a:latin typeface="Times New Roman" pitchFamily="18" charset="0"/>
                <a:cs typeface="Times New Roman" pitchFamily="18" charset="0"/>
              </a:rPr>
              <a:t>TÍTULO AQUI, </a:t>
            </a:r>
            <a:r>
              <a:rPr lang="pt-BR" sz="7000" b="1" dirty="0">
                <a:latin typeface="Times New Roman" pitchFamily="18" charset="0"/>
                <a:cs typeface="Times New Roman" pitchFamily="18" charset="0"/>
              </a:rPr>
              <a:t>CENTRALIZADO, FONTE TIMES NEWS ROMAN 70, NEGRITO E CAIXA ALTA</a:t>
            </a:r>
            <a:endParaRPr lang="pt-BR" sz="7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8" name="Conector reto 47"/>
          <p:cNvCxnSpPr/>
          <p:nvPr/>
        </p:nvCxnSpPr>
        <p:spPr>
          <a:xfrm>
            <a:off x="1057169" y="4525842"/>
            <a:ext cx="30075398" cy="1588"/>
          </a:xfrm>
          <a:prstGeom prst="line">
            <a:avLst/>
          </a:prstGeom>
          <a:ln w="57150">
            <a:solidFill>
              <a:srgbClr val="57C20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to 53"/>
          <p:cNvCxnSpPr/>
          <p:nvPr/>
        </p:nvCxnSpPr>
        <p:spPr>
          <a:xfrm>
            <a:off x="1057169" y="6742008"/>
            <a:ext cx="30075398" cy="1588"/>
          </a:xfrm>
          <a:prstGeom prst="line">
            <a:avLst/>
          </a:prstGeom>
          <a:ln w="57150">
            <a:solidFill>
              <a:srgbClr val="57C20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324040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66" name="Rectangle 137"/>
          <p:cNvSpPr>
            <a:spLocks noChangeArrowheads="1"/>
          </p:cNvSpPr>
          <p:nvPr/>
        </p:nvSpPr>
        <p:spPr bwMode="auto">
          <a:xfrm>
            <a:off x="16289450" y="9881248"/>
            <a:ext cx="15986125" cy="720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txBody>
          <a:bodyPr wrap="none" anchor="ctr"/>
          <a:lstStyle/>
          <a:p>
            <a:pPr algn="ctr"/>
            <a:r>
              <a:rPr lang="pt-BR" altLang="pt-BR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RESULTADOS E  DISCUSSÃO</a:t>
            </a:r>
          </a:p>
        </p:txBody>
      </p:sp>
      <p:sp>
        <p:nvSpPr>
          <p:cNvPr id="1036" name="AutoShape 12" descr="Resultado de imagem para capes"/>
          <p:cNvSpPr>
            <a:spLocks noChangeAspect="1" noChangeArrowheads="1"/>
          </p:cNvSpPr>
          <p:nvPr/>
        </p:nvSpPr>
        <p:spPr bwMode="auto">
          <a:xfrm>
            <a:off x="155575" y="-136525"/>
            <a:ext cx="277813" cy="27781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8" name="AutoShape 14" descr="Resultado de imagem para capes"/>
          <p:cNvSpPr>
            <a:spLocks noChangeAspect="1" noChangeArrowheads="1"/>
          </p:cNvSpPr>
          <p:nvPr/>
        </p:nvSpPr>
        <p:spPr bwMode="auto">
          <a:xfrm>
            <a:off x="155575" y="-136525"/>
            <a:ext cx="277813" cy="27781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0" name="AutoShape 16" descr="Resultado de imagem para capes"/>
          <p:cNvSpPr>
            <a:spLocks noChangeAspect="1" noChangeArrowheads="1"/>
          </p:cNvSpPr>
          <p:nvPr/>
        </p:nvSpPr>
        <p:spPr bwMode="auto">
          <a:xfrm>
            <a:off x="155575" y="-136525"/>
            <a:ext cx="277813" cy="27781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42" name="AutoShape 18" descr="Resultado de imagem para capes"/>
          <p:cNvSpPr>
            <a:spLocks noChangeAspect="1" noChangeArrowheads="1"/>
          </p:cNvSpPr>
          <p:nvPr/>
        </p:nvSpPr>
        <p:spPr bwMode="auto">
          <a:xfrm>
            <a:off x="155575" y="-136525"/>
            <a:ext cx="277813" cy="27781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2" name="Retângulo 41"/>
          <p:cNvSpPr/>
          <p:nvPr/>
        </p:nvSpPr>
        <p:spPr>
          <a:xfrm>
            <a:off x="2557367" y="7386538"/>
            <a:ext cx="28646639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3000" baseline="30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t-BR" sz="3000" dirty="0">
                <a:latin typeface="Times New Roman" pitchFamily="18" charset="0"/>
                <a:cs typeface="Times New Roman" pitchFamily="18" charset="0"/>
              </a:rPr>
              <a:t>Laboratório, PPG (se houver), Instituto, Instituição, Campus XXX – Endereço, rua/avenida/travessa, Bairro, Cidade, Estado, CEP: XXXXX-</a:t>
            </a:r>
            <a:r>
              <a:rPr lang="pt-BR" sz="3000" dirty="0" err="1">
                <a:latin typeface="Times New Roman" pitchFamily="18" charset="0"/>
                <a:cs typeface="Times New Roman" pitchFamily="18" charset="0"/>
              </a:rPr>
              <a:t>xxx</a:t>
            </a:r>
            <a:r>
              <a:rPr lang="pt-BR" sz="3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pt-BR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E-mail: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emailDoPrimeiroAutor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pt-BR" sz="30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3000" dirty="0">
                <a:latin typeface="Times New Roman" pitchFamily="18" charset="0"/>
                <a:cs typeface="Times New Roman" pitchFamily="18" charset="0"/>
              </a:rPr>
              <a:t>Apenas Instituição dos demais autores</a:t>
            </a:r>
          </a:p>
          <a:p>
            <a:pPr algn="r"/>
            <a:r>
              <a:rPr lang="pt-BR" sz="30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pt-BR" sz="3000" dirty="0">
                <a:latin typeface="Times New Roman" pitchFamily="18" charset="0"/>
                <a:cs typeface="Times New Roman" pitchFamily="18" charset="0"/>
              </a:rPr>
              <a:t>Apenas Instituição dos demais autores</a:t>
            </a:r>
          </a:p>
          <a:p>
            <a:pPr algn="r"/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Eixo/linha temática</a:t>
            </a:r>
          </a:p>
          <a:p>
            <a:pPr algn="r"/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Apoio Financeiro: colocar aqui se houver</a:t>
            </a:r>
          </a:p>
        </p:txBody>
      </p:sp>
      <p:sp>
        <p:nvSpPr>
          <p:cNvPr id="1037" name="AutoShape 13" descr="Resultado de imagem para embrapa tabuleiros costeiros]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9" name="AutoShape 15" descr="Resultado de imagem para embrapa tabuleiros costeiros]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2" name="Rectangle 10"/>
          <p:cNvSpPr>
            <a:spLocks noChangeArrowheads="1"/>
          </p:cNvSpPr>
          <p:nvPr/>
        </p:nvSpPr>
        <p:spPr bwMode="auto">
          <a:xfrm>
            <a:off x="114074" y="16828324"/>
            <a:ext cx="15840000" cy="720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pt-BR" altLang="pt-BR" sz="3600" b="1" dirty="0">
                <a:latin typeface="Times New Roman" pitchFamily="18" charset="0"/>
                <a:cs typeface="Times New Roman" pitchFamily="18" charset="0"/>
              </a:rPr>
              <a:t>OBJETIVO</a:t>
            </a:r>
          </a:p>
        </p:txBody>
      </p:sp>
      <p:sp>
        <p:nvSpPr>
          <p:cNvPr id="9" name="AutoShape 8" descr="Resultado de imagem para ufa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0" name="Retângulo 69">
            <a:extLst>
              <a:ext uri="{FF2B5EF4-FFF2-40B4-BE49-F238E27FC236}">
                <a16:creationId xmlns:a16="http://schemas.microsoft.com/office/drawing/2014/main" id="{C9C792BF-6E37-4380-8E71-FAEEDC329010}"/>
              </a:ext>
            </a:extLst>
          </p:cNvPr>
          <p:cNvSpPr/>
          <p:nvPr/>
        </p:nvSpPr>
        <p:spPr>
          <a:xfrm>
            <a:off x="16471013" y="39454434"/>
            <a:ext cx="157864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000" dirty="0">
                <a:latin typeface="Times New Roman" pitchFamily="18" charset="0"/>
                <a:cs typeface="Times New Roman" pitchFamily="18" charset="0"/>
              </a:rPr>
              <a:t>Colocar as logos ou artes; usar nomes apenas quando se referir à pessoas ou quando as instituições não tiverem logo ou artes. </a:t>
            </a:r>
          </a:p>
          <a:p>
            <a:r>
              <a:rPr lang="pt-BR" sz="30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pic>
        <p:nvPicPr>
          <p:cNvPr id="15" name="Imagem 14" descr="Desenho de monstro com texto preto sobre fundo branco&#10;&#10;Descrição gerada automaticamente">
            <a:extLst>
              <a:ext uri="{FF2B5EF4-FFF2-40B4-BE49-F238E27FC236}">
                <a16:creationId xmlns:a16="http://schemas.microsoft.com/office/drawing/2014/main" id="{2637B846-9F28-4C63-8B59-1D3C914B55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7356" y="40836"/>
            <a:ext cx="12137834" cy="422985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3537</TotalTime>
  <Words>153</Words>
  <Application>Microsoft Office PowerPoint</Application>
  <PresentationFormat>Personalizar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do Office</vt:lpstr>
      <vt:lpstr>Apresentação do PowerPoint</vt:lpstr>
    </vt:vector>
  </TitlesOfParts>
  <Company>UFRGS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AGRONOMIA</dc:creator>
  <cp:lastModifiedBy>Élida Monique da Costa Santos</cp:lastModifiedBy>
  <cp:revision>359</cp:revision>
  <dcterms:created xsi:type="dcterms:W3CDTF">2007-06-14T14:24:12Z</dcterms:created>
  <dcterms:modified xsi:type="dcterms:W3CDTF">2022-05-13T19:06:30Z</dcterms:modified>
</cp:coreProperties>
</file>