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3"/>
  </p:sldMasterIdLst>
  <p:notesMasterIdLst>
    <p:notesMasterId r:id="rId4"/>
  </p:notesMasterIdLst>
  <p:sldIdLst>
    <p:sldId id="256" r:id="rId5"/>
  </p:sldIdLst>
  <p:sldSz cy="43205400" cx="32404050"/>
  <p:notesSz cx="7559675" cy="106918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5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:notes"/>
          <p:cNvSpPr txBox="1"/>
          <p:nvPr>
            <p:ph idx="1" type="body"/>
          </p:nvPr>
        </p:nvSpPr>
        <p:spPr>
          <a:xfrm>
            <a:off x="755950" y="5078600"/>
            <a:ext cx="6047725" cy="4811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5" name="Google Shape;95;p1:notes"/>
          <p:cNvSpPr/>
          <p:nvPr>
            <p:ph idx="2" type="sldImg"/>
          </p:nvPr>
        </p:nvSpPr>
        <p:spPr>
          <a:xfrm>
            <a:off x="1260175" y="801875"/>
            <a:ext cx="5040025" cy="4009425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2" name="Google Shape;12;p2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1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8" name="Google Shape;68;p11"/>
          <p:cNvSpPr txBox="1"/>
          <p:nvPr>
            <p:ph idx="1" type="body"/>
          </p:nvPr>
        </p:nvSpPr>
        <p:spPr>
          <a:xfrm>
            <a:off x="1620000" y="1010988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9" name="Google Shape;69;p11"/>
          <p:cNvSpPr txBox="1"/>
          <p:nvPr>
            <p:ph idx="2"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0" name="Google Shape;70;p11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11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72" name="Google Shape;72;p11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2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5" name="Google Shape;75;p12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6" name="Google Shape;76;p12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7" name="Google Shape;77;p12"/>
          <p:cNvSpPr txBox="1"/>
          <p:nvPr>
            <p:ph idx="3"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8" name="Google Shape;78;p12"/>
          <p:cNvSpPr txBox="1"/>
          <p:nvPr>
            <p:ph idx="4"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9" name="Google Shape;79;p12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2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3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4" name="Google Shape;84;p13"/>
          <p:cNvSpPr txBox="1"/>
          <p:nvPr>
            <p:ph idx="1" type="body"/>
          </p:nvPr>
        </p:nvSpPr>
        <p:spPr>
          <a:xfrm>
            <a:off x="162000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5" name="Google Shape;85;p13"/>
          <p:cNvSpPr txBox="1"/>
          <p:nvPr>
            <p:ph idx="2" type="body"/>
          </p:nvPr>
        </p:nvSpPr>
        <p:spPr>
          <a:xfrm>
            <a:off x="1148004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6" name="Google Shape;86;p13"/>
          <p:cNvSpPr txBox="1"/>
          <p:nvPr>
            <p:ph idx="3" type="body"/>
          </p:nvPr>
        </p:nvSpPr>
        <p:spPr>
          <a:xfrm>
            <a:off x="21340440" y="1010988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7" name="Google Shape;87;p13"/>
          <p:cNvSpPr txBox="1"/>
          <p:nvPr>
            <p:ph idx="4" type="body"/>
          </p:nvPr>
        </p:nvSpPr>
        <p:spPr>
          <a:xfrm>
            <a:off x="162000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8" name="Google Shape;88;p13"/>
          <p:cNvSpPr txBox="1"/>
          <p:nvPr>
            <p:ph idx="5" type="body"/>
          </p:nvPr>
        </p:nvSpPr>
        <p:spPr>
          <a:xfrm>
            <a:off x="1148004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9" name="Google Shape;89;p13"/>
          <p:cNvSpPr txBox="1"/>
          <p:nvPr>
            <p:ph idx="6" type="body"/>
          </p:nvPr>
        </p:nvSpPr>
        <p:spPr>
          <a:xfrm>
            <a:off x="21340440" y="23198400"/>
            <a:ext cx="939024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90" name="Google Shape;90;p13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3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92" name="Google Shape;92;p13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5" name="Google Shape;15;p3"/>
          <p:cNvSpPr txBox="1"/>
          <p:nvPr>
            <p:ph idx="1" type="subTitle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6" name="Google Shape;16;p3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3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18" name="Google Shape;18;p3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1" name="Google Shape;21;p4"/>
          <p:cNvSpPr txBox="1"/>
          <p:nvPr>
            <p:ph idx="1" type="body"/>
          </p:nvPr>
        </p:nvSpPr>
        <p:spPr>
          <a:xfrm>
            <a:off x="1620000" y="10109880"/>
            <a:ext cx="2916288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2" name="Google Shape;22;p4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24" name="Google Shape;24;p4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7" name="Google Shape;27;p5"/>
          <p:cNvSpPr txBox="1"/>
          <p:nvPr>
            <p:ph idx="1"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8" name="Google Shape;28;p5"/>
          <p:cNvSpPr txBox="1"/>
          <p:nvPr>
            <p:ph idx="2"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29" name="Google Shape;29;p5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5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31" name="Google Shape;31;p5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6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4" name="Google Shape;34;p6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6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36" name="Google Shape;36;p6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/>
          <p:nvPr>
            <p:ph idx="1" type="subTitle"/>
          </p:nvPr>
        </p:nvSpPr>
        <p:spPr>
          <a:xfrm>
            <a:off x="1620000" y="1723680"/>
            <a:ext cx="29162880" cy="334447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39" name="Google Shape;39;p7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7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1" name="Google Shape;41;p7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42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4" name="Google Shape;44;p8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5" name="Google Shape;45;p8"/>
          <p:cNvSpPr txBox="1"/>
          <p:nvPr>
            <p:ph idx="2" type="body"/>
          </p:nvPr>
        </p:nvSpPr>
        <p:spPr>
          <a:xfrm>
            <a:off x="1656324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6" name="Google Shape;46;p8"/>
          <p:cNvSpPr txBox="1"/>
          <p:nvPr>
            <p:ph idx="3" type="body"/>
          </p:nvPr>
        </p:nvSpPr>
        <p:spPr>
          <a:xfrm>
            <a:off x="162000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47" name="Google Shape;47;p8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8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49" name="Google Shape;49;p8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9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2" name="Google Shape;52;p9"/>
          <p:cNvSpPr txBox="1"/>
          <p:nvPr>
            <p:ph idx="1" type="body"/>
          </p:nvPr>
        </p:nvSpPr>
        <p:spPr>
          <a:xfrm>
            <a:off x="1620000" y="10109880"/>
            <a:ext cx="14231160" cy="250585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3" name="Google Shape;53;p9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4" name="Google Shape;54;p9"/>
          <p:cNvSpPr txBox="1"/>
          <p:nvPr>
            <p:ph idx="3" type="body"/>
          </p:nvPr>
        </p:nvSpPr>
        <p:spPr>
          <a:xfrm>
            <a:off x="16563240" y="2319840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5" name="Google Shape;55;p9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9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57" name="Google Shape;57;p9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/>
          <p:nvPr>
            <p:ph type="title"/>
          </p:nvPr>
        </p:nvSpPr>
        <p:spPr>
          <a:xfrm>
            <a:off x="1620000" y="1723680"/>
            <a:ext cx="29162880" cy="7214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0" name="Google Shape;60;p10"/>
          <p:cNvSpPr txBox="1"/>
          <p:nvPr>
            <p:ph idx="1" type="body"/>
          </p:nvPr>
        </p:nvSpPr>
        <p:spPr>
          <a:xfrm>
            <a:off x="162000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1" name="Google Shape;61;p10"/>
          <p:cNvSpPr txBox="1"/>
          <p:nvPr>
            <p:ph idx="2" type="body"/>
          </p:nvPr>
        </p:nvSpPr>
        <p:spPr>
          <a:xfrm>
            <a:off x="16563240" y="10109880"/>
            <a:ext cx="1423116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2" name="Google Shape;62;p10"/>
          <p:cNvSpPr txBox="1"/>
          <p:nvPr>
            <p:ph idx="3" type="body"/>
          </p:nvPr>
        </p:nvSpPr>
        <p:spPr>
          <a:xfrm>
            <a:off x="1620000" y="23198400"/>
            <a:ext cx="29162880" cy="119527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3" name="Google Shape;63;p10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10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sz="81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65" name="Google Shape;65;p10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idx="11" type="ftr"/>
          </p:nvPr>
        </p:nvSpPr>
        <p:spPr>
          <a:xfrm>
            <a:off x="11071080" y="39365280"/>
            <a:ext cx="102607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Font typeface="Times New Roman"/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p1"/>
          <p:cNvSpPr txBox="1"/>
          <p:nvPr>
            <p:ph idx="12" type="sldNum"/>
          </p:nvPr>
        </p:nvSpPr>
        <p:spPr>
          <a:xfrm>
            <a:off x="2322180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buClr>
                <a:srgbClr val="000000"/>
              </a:buClr>
              <a:buSzPts val="8100"/>
              <a:buFont typeface="Times New Roman"/>
              <a:buNone/>
              <a:defRPr b="0" i="0" sz="81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  <p:sp>
        <p:nvSpPr>
          <p:cNvPr id="8" name="Google Shape;8;p1"/>
          <p:cNvSpPr txBox="1"/>
          <p:nvPr>
            <p:ph idx="10" type="dt"/>
          </p:nvPr>
        </p:nvSpPr>
        <p:spPr>
          <a:xfrm>
            <a:off x="2428920" y="39365280"/>
            <a:ext cx="6752520" cy="2882160"/>
          </a:xfrm>
          <a:prstGeom prst="rect">
            <a:avLst/>
          </a:prstGeom>
          <a:noFill/>
          <a:ln>
            <a:noFill/>
          </a:ln>
        </p:spPr>
        <p:txBody>
          <a:bodyPr anchorCtr="0" anchor="t" bIns="267475" lIns="535300" spcFirstLastPara="1" rIns="535300" wrap="square" tIns="2674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400" u="none" cap="none" strike="noStrike"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4"/>
          <p:cNvSpPr/>
          <p:nvPr/>
        </p:nvSpPr>
        <p:spPr>
          <a:xfrm>
            <a:off x="1008000" y="20153520"/>
            <a:ext cx="9109800" cy="130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000"/>
              <a:buFont typeface="Arial"/>
              <a:buNone/>
            </a:pPr>
            <a:r>
              <a:t/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14"/>
          <p:cNvSpPr/>
          <p:nvPr/>
        </p:nvSpPr>
        <p:spPr>
          <a:xfrm>
            <a:off x="133920" y="4626360"/>
            <a:ext cx="31969800" cy="90972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400"/>
              <a:buFont typeface="Times New Roman"/>
              <a:buNone/>
            </a:pPr>
            <a:r>
              <a:rPr b="1" i="0" lang="pt-BR" sz="5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TÍTULO (LETRA TIMES NEW ROMAN, TAMANHO 54) </a:t>
            </a:r>
            <a:endParaRPr b="0" i="0" sz="54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14"/>
          <p:cNvSpPr/>
          <p:nvPr/>
        </p:nvSpPr>
        <p:spPr>
          <a:xfrm>
            <a:off x="1008000" y="8937360"/>
            <a:ext cx="14524920" cy="1405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lang="pt-BR" sz="6000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Introdução</a:t>
            </a:r>
            <a:endParaRPr b="1" sz="6000">
              <a:solidFill>
                <a:srgbClr val="EEF5F4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100" name="Google Shape;100;p14"/>
          <p:cNvSpPr/>
          <p:nvPr/>
        </p:nvSpPr>
        <p:spPr>
          <a:xfrm>
            <a:off x="1008360" y="10739520"/>
            <a:ext cx="14524920" cy="846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Times New Roman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	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  <a:endParaRPr b="0" i="0" sz="5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14"/>
          <p:cNvSpPr/>
          <p:nvPr/>
        </p:nvSpPr>
        <p:spPr>
          <a:xfrm>
            <a:off x="1001880" y="21379320"/>
            <a:ext cx="14439240" cy="23749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Times New Roman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</a:t>
            </a:r>
            <a:endParaRPr b="0" i="0" sz="5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14"/>
          <p:cNvSpPr/>
          <p:nvPr/>
        </p:nvSpPr>
        <p:spPr>
          <a:xfrm>
            <a:off x="1113480" y="26171640"/>
            <a:ext cx="14216400" cy="46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Times New Roman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</a:t>
            </a:r>
            <a:endParaRPr b="0" i="0" sz="5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3" name="Google Shape;103;p14"/>
          <p:cNvSpPr/>
          <p:nvPr/>
        </p:nvSpPr>
        <p:spPr>
          <a:xfrm>
            <a:off x="17209800" y="8967600"/>
            <a:ext cx="14502600" cy="134532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i="0" lang="pt-BR" sz="6000" u="none" cap="none" strike="noStrike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Resultados e discussão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/>
          <p:nvPr/>
        </p:nvSpPr>
        <p:spPr>
          <a:xfrm>
            <a:off x="16994160" y="10574280"/>
            <a:ext cx="14524920" cy="130395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Times New Roman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	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b="0" i="0" sz="5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/>
          <p:nvPr/>
        </p:nvSpPr>
        <p:spPr>
          <a:xfrm>
            <a:off x="17209800" y="25976520"/>
            <a:ext cx="14502600" cy="466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just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0"/>
              <a:buFont typeface="Times New Roman"/>
              <a:buNone/>
            </a:pPr>
            <a:r>
              <a:rPr b="0" i="0" lang="pt-BR" sz="5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xxxxxxxxxxxxxxxxxxxxxxxxxxxxxxxxxxxxxxxxxxxxxxxxxxxxxxxxxxxxxxxxxxxxxxxxxxxxxxxxxxxxxxxxxxxxxxxxxxxxxxxxxxxxxxxxxxxxxxxxxxxxxxxxxxxxxxxxxxxxxxxxxxxxxxxxxxxxxxxxxxxxxxxxxxxxxxxxxxxxxxxxxxxxxxxxxxxxxxxxxxxxxxxxxxxxxxxxxxxxxxxxxxxxxxxxxxxxxxxxxxxxxxxxxxxxxxx.</a:t>
            </a:r>
            <a:endParaRPr b="0" i="0" sz="5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6" name="Google Shape;106;p14"/>
          <p:cNvSpPr/>
          <p:nvPr/>
        </p:nvSpPr>
        <p:spPr>
          <a:xfrm>
            <a:off x="1271520" y="32992200"/>
            <a:ext cx="30351600" cy="447876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Xxxxxxxxxxxxxxxxxxxxxxxxxxxxxxxxxxxxxxxxxxxxxxxxxxxxxxxxxxxxxxxxxxxxxxxxxxxxxxxxxxxxxxxxxxxxxxxxxxxxxxxxxxxxxxxxxxxxxxxxxxxxxxxxxxxxxxxxxxxxxxxxxxxxxxxxxxxxxxxxxxxxxxxxxxxxxxxxxxxxx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Font typeface="Arial"/>
              <a:buNone/>
            </a:pPr>
            <a:r>
              <a:t/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xxxxxxxxxxxxxxxxxxxxxxxxxxxxxxxxxxxxxxxxxxxxxxxxxxxxxxxxxxxxxxxxxxxxxxxxxxxxxxxxxxxxxxxxxxxxxxxxxxxxxxxxxxxxxxxxxxxxxxxxxxxxxxxxxxxxxxx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7" name="Google Shape;107;p14"/>
          <p:cNvSpPr/>
          <p:nvPr/>
        </p:nvSpPr>
        <p:spPr>
          <a:xfrm>
            <a:off x="8115840" y="37888560"/>
            <a:ext cx="16345080" cy="699120"/>
          </a:xfrm>
          <a:prstGeom prst="rect">
            <a:avLst/>
          </a:prstGeom>
          <a:noFill/>
          <a:ln>
            <a:noFill/>
          </a:ln>
        </p:spPr>
        <p:txBody>
          <a:bodyPr anchorCtr="0" anchor="t" bIns="45000" lIns="90000" spcFirstLastPara="1" rIns="90000" wrap="square" tIns="450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Times New Roman"/>
              <a:buNone/>
            </a:pPr>
            <a:r>
              <a:rPr b="1" i="0" lang="pt-BR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Modalidade de Trabalho: </a:t>
            </a:r>
            <a:r>
              <a:rPr b="0" i="0" lang="pt-BR" sz="40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Resumo Simples (  )  Resumo Expandido (  ) </a:t>
            </a:r>
            <a:endParaRPr b="0" i="0" sz="4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descr="Texto, Logotipo&#10;&#10;Descrição gerada automaticamente" id="108" name="Google Shape;108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997000" y="39328560"/>
            <a:ext cx="6611040" cy="3718440"/>
          </a:xfrm>
          <a:prstGeom prst="rect">
            <a:avLst/>
          </a:prstGeom>
          <a:noFill/>
          <a:ln>
            <a:noFill/>
          </a:ln>
        </p:spPr>
      </p:pic>
      <p:sp>
        <p:nvSpPr>
          <p:cNvPr id="109" name="Google Shape;109;p14"/>
          <p:cNvSpPr/>
          <p:nvPr/>
        </p:nvSpPr>
        <p:spPr>
          <a:xfrm>
            <a:off x="1001880" y="7207560"/>
            <a:ext cx="30112920" cy="63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noAutofit/>
          </a:bodyPr>
          <a:lstStyle/>
          <a:p>
            <a:pPr indent="-484200" lvl="0" marL="484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600"/>
              <a:buFont typeface="Times New Roman"/>
              <a:buNone/>
            </a:pP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2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3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4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5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autor; </a:t>
            </a:r>
            <a:r>
              <a:rPr b="0" baseline="3000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6</a:t>
            </a:r>
            <a:r>
              <a:rPr b="0" i="0" lang="pt-BR" sz="36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 Titulação do autor</a:t>
            </a:r>
            <a:endParaRPr b="0" i="0" sz="36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14"/>
          <p:cNvSpPr/>
          <p:nvPr/>
        </p:nvSpPr>
        <p:spPr>
          <a:xfrm>
            <a:off x="1001880" y="5870520"/>
            <a:ext cx="30112920" cy="817920"/>
          </a:xfrm>
          <a:prstGeom prst="rect">
            <a:avLst/>
          </a:prstGeom>
          <a:noFill/>
          <a:ln>
            <a:noFill/>
          </a:ln>
        </p:spPr>
        <p:txBody>
          <a:bodyPr anchorCtr="0" anchor="t" bIns="43550" lIns="86750" spcFirstLastPara="1" rIns="86750" wrap="square" tIns="43550">
            <a:noAutofit/>
          </a:bodyPr>
          <a:lstStyle/>
          <a:p>
            <a:pPr indent="-484200" lvl="0" marL="48420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Times New Roman"/>
              <a:buNone/>
            </a:pPr>
            <a:r>
              <a:rPr b="0" i="0" lang="pt-BR" sz="48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1. Nome Completo; 2. Nome Completo; 3. Nome Completo; 4. Nome Completo; 5. Nome Completo; 6. Nome Completo</a:t>
            </a:r>
            <a:endParaRPr b="0" i="0" sz="48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14"/>
          <p:cNvSpPr/>
          <p:nvPr/>
        </p:nvSpPr>
        <p:spPr>
          <a:xfrm>
            <a:off x="1008000" y="19671840"/>
            <a:ext cx="14524920" cy="1405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i="0" lang="pt-BR" sz="6000" u="none" cap="none" strike="noStrike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Objetivos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4"/>
          <p:cNvSpPr/>
          <p:nvPr/>
        </p:nvSpPr>
        <p:spPr>
          <a:xfrm>
            <a:off x="916200" y="24235920"/>
            <a:ext cx="14524920" cy="1405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i="0" lang="pt-BR" sz="6000" u="none" cap="none" strike="noStrike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Métodos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14"/>
          <p:cNvSpPr/>
          <p:nvPr/>
        </p:nvSpPr>
        <p:spPr>
          <a:xfrm>
            <a:off x="17081640" y="24235920"/>
            <a:ext cx="14524920" cy="1405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i="0" lang="pt-BR" sz="6000" u="none" cap="none" strike="noStrike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Conclusão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14"/>
          <p:cNvSpPr/>
          <p:nvPr/>
        </p:nvSpPr>
        <p:spPr>
          <a:xfrm>
            <a:off x="8795880" y="31251600"/>
            <a:ext cx="14524920" cy="1405800"/>
          </a:xfrm>
          <a:prstGeom prst="roundRect">
            <a:avLst>
              <a:gd fmla="val 16667" name="adj"/>
            </a:avLst>
          </a:prstGeom>
          <a:solidFill>
            <a:srgbClr val="3D85C6"/>
          </a:solidFill>
          <a:ln>
            <a:noFill/>
          </a:ln>
        </p:spPr>
        <p:txBody>
          <a:bodyPr anchorCtr="0" anchor="ctr" bIns="45000" lIns="90000" spcFirstLastPara="1" rIns="90000" wrap="square" tIns="450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EEF5F4"/>
              </a:buClr>
              <a:buSzPts val="6000"/>
              <a:buFont typeface="Times New Roman"/>
              <a:buNone/>
            </a:pPr>
            <a:r>
              <a:rPr b="1" i="0" lang="pt-BR" sz="6000" u="none" cap="none" strike="noStrike">
                <a:solidFill>
                  <a:srgbClr val="EEF5F4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Referências</a:t>
            </a:r>
            <a:endParaRPr b="0" i="0" sz="6000" u="none" cap="none" strike="noStrike"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5" name="Google Shape;11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3628300" y="147602"/>
            <a:ext cx="5638051" cy="4478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